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5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37" r:id="rId3"/>
    <p:sldId id="323" r:id="rId4"/>
    <p:sldId id="324" r:id="rId5"/>
    <p:sldId id="340" r:id="rId6"/>
    <p:sldId id="386" r:id="rId7"/>
    <p:sldId id="326" r:id="rId8"/>
    <p:sldId id="341" r:id="rId9"/>
    <p:sldId id="378" r:id="rId10"/>
    <p:sldId id="344" r:id="rId11"/>
    <p:sldId id="342" r:id="rId12"/>
    <p:sldId id="343" r:id="rId13"/>
    <p:sldId id="347" r:id="rId14"/>
    <p:sldId id="345" r:id="rId15"/>
    <p:sldId id="348" r:id="rId16"/>
    <p:sldId id="349" r:id="rId17"/>
    <p:sldId id="350" r:id="rId18"/>
    <p:sldId id="357" r:id="rId19"/>
    <p:sldId id="354" r:id="rId20"/>
    <p:sldId id="353" r:id="rId21"/>
    <p:sldId id="351" r:id="rId22"/>
    <p:sldId id="356" r:id="rId23"/>
    <p:sldId id="358" r:id="rId24"/>
    <p:sldId id="359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60" r:id="rId33"/>
    <p:sldId id="379" r:id="rId34"/>
    <p:sldId id="372" r:id="rId35"/>
    <p:sldId id="380" r:id="rId36"/>
    <p:sldId id="362" r:id="rId37"/>
    <p:sldId id="382" r:id="rId38"/>
    <p:sldId id="377" r:id="rId39"/>
    <p:sldId id="381" r:id="rId40"/>
    <p:sldId id="363" r:id="rId41"/>
    <p:sldId id="383" r:id="rId42"/>
    <p:sldId id="364" r:id="rId43"/>
    <p:sldId id="384" r:id="rId4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0"/>
    <p:restoredTop sz="84848"/>
  </p:normalViewPr>
  <p:slideViewPr>
    <p:cSldViewPr snapToGrid="0" snapToObjects="1">
      <p:cViewPr varScale="1">
        <p:scale>
          <a:sx n="106" d="100"/>
          <a:sy n="106" d="100"/>
        </p:scale>
        <p:origin x="1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Zhang" userId="cb434a129f5f4335" providerId="LiveId" clId="{0CA6D3A4-18BF-064E-BE97-27F4A671F449}"/>
    <pc:docChg chg="undo custSel addSld delSld modSld sldOrd modMainMaster">
      <pc:chgData name="Li Zhang" userId="cb434a129f5f4335" providerId="LiveId" clId="{0CA6D3A4-18BF-064E-BE97-27F4A671F449}" dt="2024-07-08T15:46:56.639" v="29807" actId="113"/>
      <pc:docMkLst>
        <pc:docMk/>
      </pc:docMkLst>
      <pc:sldChg chg="addSp delSp modSp mod">
        <pc:chgData name="Li Zhang" userId="cb434a129f5f4335" providerId="LiveId" clId="{0CA6D3A4-18BF-064E-BE97-27F4A671F449}" dt="2024-07-08T15:46:56.639" v="29807" actId="113"/>
        <pc:sldMkLst>
          <pc:docMk/>
          <pc:sldMk cId="2134968128" sldId="256"/>
        </pc:sldMkLst>
        <pc:spChg chg="mod">
          <ac:chgData name="Li Zhang" userId="cb434a129f5f4335" providerId="LiveId" clId="{0CA6D3A4-18BF-064E-BE97-27F4A671F449}" dt="2024-07-05T08:21:31.071" v="3455" actId="1076"/>
          <ac:spMkLst>
            <pc:docMk/>
            <pc:sldMk cId="2134968128" sldId="256"/>
            <ac:spMk id="2" creationId="{1180A5DE-636F-8944-BBEE-C5062F34EEC7}"/>
          </ac:spMkLst>
        </pc:spChg>
        <pc:spChg chg="mod">
          <ac:chgData name="Li Zhang" userId="cb434a129f5f4335" providerId="LiveId" clId="{0CA6D3A4-18BF-064E-BE97-27F4A671F449}" dt="2024-07-01T14:28:26.155" v="867" actId="207"/>
          <ac:spMkLst>
            <pc:docMk/>
            <pc:sldMk cId="2134968128" sldId="256"/>
            <ac:spMk id="3" creationId="{E33EDA98-B8B0-1446-AB81-D45EDEA06D66}"/>
          </ac:spMkLst>
        </pc:spChg>
        <pc:spChg chg="add mod">
          <ac:chgData name="Li Zhang" userId="cb434a129f5f4335" providerId="LiveId" clId="{0CA6D3A4-18BF-064E-BE97-27F4A671F449}" dt="2024-07-08T15:46:56.639" v="29807" actId="113"/>
          <ac:spMkLst>
            <pc:docMk/>
            <pc:sldMk cId="2134968128" sldId="256"/>
            <ac:spMk id="4" creationId="{EB1F0858-9866-4A47-951C-EAABF0C7833F}"/>
          </ac:spMkLst>
        </pc:spChg>
        <pc:spChg chg="del">
          <ac:chgData name="Li Zhang" userId="cb434a129f5f4335" providerId="LiveId" clId="{0CA6D3A4-18BF-064E-BE97-27F4A671F449}" dt="2024-07-01T08:01:19.172" v="305" actId="478"/>
          <ac:spMkLst>
            <pc:docMk/>
            <pc:sldMk cId="2134968128" sldId="256"/>
            <ac:spMk id="5" creationId="{2482EB8B-8AA0-7A4A-9E91-36B03711F9B9}"/>
          </ac:spMkLst>
        </pc:spChg>
        <pc:spChg chg="del">
          <ac:chgData name="Li Zhang" userId="cb434a129f5f4335" providerId="LiveId" clId="{0CA6D3A4-18BF-064E-BE97-27F4A671F449}" dt="2024-07-01T08:01:20.252" v="306" actId="478"/>
          <ac:spMkLst>
            <pc:docMk/>
            <pc:sldMk cId="2134968128" sldId="256"/>
            <ac:spMk id="6" creationId="{73DDF891-756B-7440-8DAA-8D342746CA57}"/>
          </ac:spMkLst>
        </pc:spChg>
        <pc:spChg chg="del">
          <ac:chgData name="Li Zhang" userId="cb434a129f5f4335" providerId="LiveId" clId="{0CA6D3A4-18BF-064E-BE97-27F4A671F449}" dt="2024-07-01T07:51:58.776" v="121" actId="478"/>
          <ac:spMkLst>
            <pc:docMk/>
            <pc:sldMk cId="2134968128" sldId="256"/>
            <ac:spMk id="7" creationId="{507B24B8-31F0-612D-9239-B2578F68A333}"/>
          </ac:spMkLst>
        </pc:spChg>
        <pc:spChg chg="add mod">
          <ac:chgData name="Li Zhang" userId="cb434a129f5f4335" providerId="LiveId" clId="{0CA6D3A4-18BF-064E-BE97-27F4A671F449}" dt="2024-07-01T14:09:54.965" v="368" actId="20577"/>
          <ac:spMkLst>
            <pc:docMk/>
            <pc:sldMk cId="2134968128" sldId="256"/>
            <ac:spMk id="9" creationId="{F3A01200-4FD5-9145-A47B-2E1D72A2A0FF}"/>
          </ac:spMkLst>
        </pc:spChg>
        <pc:picChg chg="mod">
          <ac:chgData name="Li Zhang" userId="cb434a129f5f4335" providerId="LiveId" clId="{0CA6D3A4-18BF-064E-BE97-27F4A671F449}" dt="2024-07-01T08:02:58.834" v="329" actId="1076"/>
          <ac:picMkLst>
            <pc:docMk/>
            <pc:sldMk cId="2134968128" sldId="256"/>
            <ac:picMk id="8" creationId="{878D85DA-21A3-F84D-A139-2CCC989F32A1}"/>
          </ac:picMkLst>
        </pc:picChg>
        <pc:picChg chg="add mod">
          <ac:chgData name="Li Zhang" userId="cb434a129f5f4335" providerId="LiveId" clId="{0CA6D3A4-18BF-064E-BE97-27F4A671F449}" dt="2024-07-01T08:02:56.319" v="328" actId="1076"/>
          <ac:picMkLst>
            <pc:docMk/>
            <pc:sldMk cId="2134968128" sldId="256"/>
            <ac:picMk id="10" creationId="{4C8ABFA5-3188-BC43-95B8-FBE1944989E8}"/>
          </ac:picMkLst>
        </pc:picChg>
        <pc:picChg chg="add mod">
          <ac:chgData name="Li Zhang" userId="cb434a129f5f4335" providerId="LiveId" clId="{0CA6D3A4-18BF-064E-BE97-27F4A671F449}" dt="2024-07-01T08:02:54.984" v="327" actId="1076"/>
          <ac:picMkLst>
            <pc:docMk/>
            <pc:sldMk cId="2134968128" sldId="256"/>
            <ac:picMk id="1026" creationId="{713B0511-9AC8-6147-8293-69EF6929C804}"/>
          </ac:picMkLst>
        </pc:picChg>
      </pc:sldChg>
      <pc:sldChg chg="modSp del mod">
        <pc:chgData name="Li Zhang" userId="cb434a129f5f4335" providerId="LiveId" clId="{0CA6D3A4-18BF-064E-BE97-27F4A671F449}" dt="2024-07-07T14:12:52.518" v="17903" actId="2696"/>
        <pc:sldMkLst>
          <pc:docMk/>
          <pc:sldMk cId="3927372630" sldId="257"/>
        </pc:sldMkLst>
        <pc:spChg chg="mod">
          <ac:chgData name="Li Zhang" userId="cb434a129f5f4335" providerId="LiveId" clId="{0CA6D3A4-18BF-064E-BE97-27F4A671F449}" dt="2024-07-01T14:10:55.241" v="386" actId="20577"/>
          <ac:spMkLst>
            <pc:docMk/>
            <pc:sldMk cId="3927372630" sldId="257"/>
            <ac:spMk id="2" creationId="{EE9EA774-9666-A849-B74F-783D1FED67CC}"/>
          </ac:spMkLst>
        </pc:spChg>
      </pc:sldChg>
      <pc:sldChg chg="del">
        <pc:chgData name="Li Zhang" userId="cb434a129f5f4335" providerId="LiveId" clId="{0CA6D3A4-18BF-064E-BE97-27F4A671F449}" dt="2024-07-07T14:12:24.478" v="17886" actId="2696"/>
        <pc:sldMkLst>
          <pc:docMk/>
          <pc:sldMk cId="2777698429" sldId="269"/>
        </pc:sldMkLst>
      </pc:sldChg>
      <pc:sldChg chg="del">
        <pc:chgData name="Li Zhang" userId="cb434a129f5f4335" providerId="LiveId" clId="{0CA6D3A4-18BF-064E-BE97-27F4A671F449}" dt="2024-07-07T14:12:26.080" v="17887" actId="2696"/>
        <pc:sldMkLst>
          <pc:docMk/>
          <pc:sldMk cId="2355044282" sldId="274"/>
        </pc:sldMkLst>
      </pc:sldChg>
      <pc:sldChg chg="del">
        <pc:chgData name="Li Zhang" userId="cb434a129f5f4335" providerId="LiveId" clId="{0CA6D3A4-18BF-064E-BE97-27F4A671F449}" dt="2024-07-07T14:11:05.332" v="17873" actId="2696"/>
        <pc:sldMkLst>
          <pc:docMk/>
          <pc:sldMk cId="3175679213" sldId="281"/>
        </pc:sldMkLst>
      </pc:sldChg>
      <pc:sldChg chg="del">
        <pc:chgData name="Li Zhang" userId="cb434a129f5f4335" providerId="LiveId" clId="{0CA6D3A4-18BF-064E-BE97-27F4A671F449}" dt="2024-07-07T14:10:53.819" v="17867" actId="2696"/>
        <pc:sldMkLst>
          <pc:docMk/>
          <pc:sldMk cId="2687273267" sldId="282"/>
        </pc:sldMkLst>
      </pc:sldChg>
      <pc:sldChg chg="del">
        <pc:chgData name="Li Zhang" userId="cb434a129f5f4335" providerId="LiveId" clId="{0CA6D3A4-18BF-064E-BE97-27F4A671F449}" dt="2024-07-07T14:12:35.659" v="17895" actId="2696"/>
        <pc:sldMkLst>
          <pc:docMk/>
          <pc:sldMk cId="3858414646" sldId="288"/>
        </pc:sldMkLst>
      </pc:sldChg>
      <pc:sldChg chg="del">
        <pc:chgData name="Li Zhang" userId="cb434a129f5f4335" providerId="LiveId" clId="{0CA6D3A4-18BF-064E-BE97-27F4A671F449}" dt="2024-07-07T14:12:30.713" v="17891" actId="2696"/>
        <pc:sldMkLst>
          <pc:docMk/>
          <pc:sldMk cId="4228171051" sldId="289"/>
        </pc:sldMkLst>
      </pc:sldChg>
      <pc:sldChg chg="del">
        <pc:chgData name="Li Zhang" userId="cb434a129f5f4335" providerId="LiveId" clId="{0CA6D3A4-18BF-064E-BE97-27F4A671F449}" dt="2024-07-07T14:12:34.474" v="17894" actId="2696"/>
        <pc:sldMkLst>
          <pc:docMk/>
          <pc:sldMk cId="1245140718" sldId="290"/>
        </pc:sldMkLst>
      </pc:sldChg>
      <pc:sldChg chg="del">
        <pc:chgData name="Li Zhang" userId="cb434a129f5f4335" providerId="LiveId" clId="{0CA6D3A4-18BF-064E-BE97-27F4A671F449}" dt="2024-07-07T14:12:29.445" v="17890" actId="2696"/>
        <pc:sldMkLst>
          <pc:docMk/>
          <pc:sldMk cId="3128410688" sldId="291"/>
        </pc:sldMkLst>
      </pc:sldChg>
      <pc:sldChg chg="del">
        <pc:chgData name="Li Zhang" userId="cb434a129f5f4335" providerId="LiveId" clId="{0CA6D3A4-18BF-064E-BE97-27F4A671F449}" dt="2024-07-07T14:12:28.196" v="17889" actId="2696"/>
        <pc:sldMkLst>
          <pc:docMk/>
          <pc:sldMk cId="1680031331" sldId="292"/>
        </pc:sldMkLst>
      </pc:sldChg>
      <pc:sldChg chg="del">
        <pc:chgData name="Li Zhang" userId="cb434a129f5f4335" providerId="LiveId" clId="{0CA6D3A4-18BF-064E-BE97-27F4A671F449}" dt="2024-07-07T14:12:27.341" v="17888" actId="2696"/>
        <pc:sldMkLst>
          <pc:docMk/>
          <pc:sldMk cId="1904254923" sldId="293"/>
        </pc:sldMkLst>
      </pc:sldChg>
      <pc:sldChg chg="del">
        <pc:chgData name="Li Zhang" userId="cb434a129f5f4335" providerId="LiveId" clId="{0CA6D3A4-18BF-064E-BE97-27F4A671F449}" dt="2024-07-07T14:12:20.561" v="17883" actId="2696"/>
        <pc:sldMkLst>
          <pc:docMk/>
          <pc:sldMk cId="3332355810" sldId="294"/>
        </pc:sldMkLst>
      </pc:sldChg>
      <pc:sldChg chg="del">
        <pc:chgData name="Li Zhang" userId="cb434a129f5f4335" providerId="LiveId" clId="{0CA6D3A4-18BF-064E-BE97-27F4A671F449}" dt="2024-07-07T14:12:23.104" v="17885" actId="2696"/>
        <pc:sldMkLst>
          <pc:docMk/>
          <pc:sldMk cId="3781811155" sldId="295"/>
        </pc:sldMkLst>
      </pc:sldChg>
      <pc:sldChg chg="del">
        <pc:chgData name="Li Zhang" userId="cb434a129f5f4335" providerId="LiveId" clId="{0CA6D3A4-18BF-064E-BE97-27F4A671F449}" dt="2024-07-07T14:12:21.996" v="17884" actId="2696"/>
        <pc:sldMkLst>
          <pc:docMk/>
          <pc:sldMk cId="1425901246" sldId="296"/>
        </pc:sldMkLst>
      </pc:sldChg>
      <pc:sldChg chg="del">
        <pc:chgData name="Li Zhang" userId="cb434a129f5f4335" providerId="LiveId" clId="{0CA6D3A4-18BF-064E-BE97-27F4A671F449}" dt="2024-07-07T14:12:17.336" v="17881" actId="2696"/>
        <pc:sldMkLst>
          <pc:docMk/>
          <pc:sldMk cId="2185480810" sldId="297"/>
        </pc:sldMkLst>
      </pc:sldChg>
      <pc:sldChg chg="del">
        <pc:chgData name="Li Zhang" userId="cb434a129f5f4335" providerId="LiveId" clId="{0CA6D3A4-18BF-064E-BE97-27F4A671F449}" dt="2024-07-07T14:12:19.373" v="17882" actId="2696"/>
        <pc:sldMkLst>
          <pc:docMk/>
          <pc:sldMk cId="3576911100" sldId="298"/>
        </pc:sldMkLst>
      </pc:sldChg>
      <pc:sldChg chg="add del mod modShow">
        <pc:chgData name="Li Zhang" userId="cb434a129f5f4335" providerId="LiveId" clId="{0CA6D3A4-18BF-064E-BE97-27F4A671F449}" dt="2024-07-07T14:17:39.296" v="18027" actId="729"/>
        <pc:sldMkLst>
          <pc:docMk/>
          <pc:sldMk cId="422018672" sldId="299"/>
        </pc:sldMkLst>
      </pc:sldChg>
      <pc:sldChg chg="del">
        <pc:chgData name="Li Zhang" userId="cb434a129f5f4335" providerId="LiveId" clId="{0CA6D3A4-18BF-064E-BE97-27F4A671F449}" dt="2024-07-07T14:11:58.408" v="17880" actId="2696"/>
        <pc:sldMkLst>
          <pc:docMk/>
          <pc:sldMk cId="449861241" sldId="300"/>
        </pc:sldMkLst>
      </pc:sldChg>
      <pc:sldChg chg="del">
        <pc:chgData name="Li Zhang" userId="cb434a129f5f4335" providerId="LiveId" clId="{0CA6D3A4-18BF-064E-BE97-27F4A671F449}" dt="2024-07-07T14:11:57.071" v="17879" actId="2696"/>
        <pc:sldMkLst>
          <pc:docMk/>
          <pc:sldMk cId="318585393" sldId="301"/>
        </pc:sldMkLst>
      </pc:sldChg>
      <pc:sldChg chg="del">
        <pc:chgData name="Li Zhang" userId="cb434a129f5f4335" providerId="LiveId" clId="{0CA6D3A4-18BF-064E-BE97-27F4A671F449}" dt="2024-07-07T14:11:51.796" v="17878" actId="2696"/>
        <pc:sldMkLst>
          <pc:docMk/>
          <pc:sldMk cId="715013491" sldId="302"/>
        </pc:sldMkLst>
      </pc:sldChg>
      <pc:sldChg chg="del">
        <pc:chgData name="Li Zhang" userId="cb434a129f5f4335" providerId="LiveId" clId="{0CA6D3A4-18BF-064E-BE97-27F4A671F449}" dt="2024-07-07T14:11:44.426" v="17877" actId="2696"/>
        <pc:sldMkLst>
          <pc:docMk/>
          <pc:sldMk cId="1559192769" sldId="303"/>
        </pc:sldMkLst>
      </pc:sldChg>
      <pc:sldChg chg="del">
        <pc:chgData name="Li Zhang" userId="cb434a129f5f4335" providerId="LiveId" clId="{0CA6D3A4-18BF-064E-BE97-27F4A671F449}" dt="2024-07-07T14:11:43.154" v="17876" actId="2696"/>
        <pc:sldMkLst>
          <pc:docMk/>
          <pc:sldMk cId="2224983490" sldId="304"/>
        </pc:sldMkLst>
      </pc:sldChg>
      <pc:sldChg chg="del">
        <pc:chgData name="Li Zhang" userId="cb434a129f5f4335" providerId="LiveId" clId="{0CA6D3A4-18BF-064E-BE97-27F4A671F449}" dt="2024-07-07T14:11:41.143" v="17875" actId="2696"/>
        <pc:sldMkLst>
          <pc:docMk/>
          <pc:sldMk cId="2441194539" sldId="306"/>
        </pc:sldMkLst>
      </pc:sldChg>
      <pc:sldChg chg="del">
        <pc:chgData name="Li Zhang" userId="cb434a129f5f4335" providerId="LiveId" clId="{0CA6D3A4-18BF-064E-BE97-27F4A671F449}" dt="2024-07-07T14:11:01.480" v="17872" actId="2696"/>
        <pc:sldMkLst>
          <pc:docMk/>
          <pc:sldMk cId="1856847860" sldId="307"/>
        </pc:sldMkLst>
      </pc:sldChg>
      <pc:sldChg chg="del">
        <pc:chgData name="Li Zhang" userId="cb434a129f5f4335" providerId="LiveId" clId="{0CA6D3A4-18BF-064E-BE97-27F4A671F449}" dt="2024-07-07T14:10:59.725" v="17871" actId="2696"/>
        <pc:sldMkLst>
          <pc:docMk/>
          <pc:sldMk cId="744879809" sldId="308"/>
        </pc:sldMkLst>
      </pc:sldChg>
      <pc:sldChg chg="del">
        <pc:chgData name="Li Zhang" userId="cb434a129f5f4335" providerId="LiveId" clId="{0CA6D3A4-18BF-064E-BE97-27F4A671F449}" dt="2024-07-07T14:10:58.652" v="17870" actId="2696"/>
        <pc:sldMkLst>
          <pc:docMk/>
          <pc:sldMk cId="1409369240" sldId="309"/>
        </pc:sldMkLst>
      </pc:sldChg>
      <pc:sldChg chg="del">
        <pc:chgData name="Li Zhang" userId="cb434a129f5f4335" providerId="LiveId" clId="{0CA6D3A4-18BF-064E-BE97-27F4A671F449}" dt="2024-07-07T14:10:55.680" v="17869" actId="2696"/>
        <pc:sldMkLst>
          <pc:docMk/>
          <pc:sldMk cId="149124440" sldId="310"/>
        </pc:sldMkLst>
      </pc:sldChg>
      <pc:sldChg chg="del">
        <pc:chgData name="Li Zhang" userId="cb434a129f5f4335" providerId="LiveId" clId="{0CA6D3A4-18BF-064E-BE97-27F4A671F449}" dt="2024-07-07T14:10:54.792" v="17868" actId="2696"/>
        <pc:sldMkLst>
          <pc:docMk/>
          <pc:sldMk cId="856508649" sldId="311"/>
        </pc:sldMkLst>
      </pc:sldChg>
      <pc:sldChg chg="mod modShow">
        <pc:chgData name="Li Zhang" userId="cb434a129f5f4335" providerId="LiveId" clId="{0CA6D3A4-18BF-064E-BE97-27F4A671F449}" dt="2024-07-07T14:17:39.296" v="18027" actId="729"/>
        <pc:sldMkLst>
          <pc:docMk/>
          <pc:sldMk cId="2129995749" sldId="312"/>
        </pc:sldMkLst>
      </pc:sldChg>
      <pc:sldChg chg="del">
        <pc:chgData name="Li Zhang" userId="cb434a129f5f4335" providerId="LiveId" clId="{0CA6D3A4-18BF-064E-BE97-27F4A671F449}" dt="2024-07-07T14:12:49.594" v="17901" actId="2696"/>
        <pc:sldMkLst>
          <pc:docMk/>
          <pc:sldMk cId="3619303528" sldId="315"/>
        </pc:sldMkLst>
      </pc:sldChg>
      <pc:sldChg chg="del">
        <pc:chgData name="Li Zhang" userId="cb434a129f5f4335" providerId="LiveId" clId="{0CA6D3A4-18BF-064E-BE97-27F4A671F449}" dt="2024-07-07T14:12:47.892" v="17900" actId="2696"/>
        <pc:sldMkLst>
          <pc:docMk/>
          <pc:sldMk cId="1923034620" sldId="316"/>
        </pc:sldMkLst>
      </pc:sldChg>
      <pc:sldChg chg="del">
        <pc:chgData name="Li Zhang" userId="cb434a129f5f4335" providerId="LiveId" clId="{0CA6D3A4-18BF-064E-BE97-27F4A671F449}" dt="2024-07-07T14:12:50.898" v="17902" actId="2696"/>
        <pc:sldMkLst>
          <pc:docMk/>
          <pc:sldMk cId="1805554192" sldId="317"/>
        </pc:sldMkLst>
      </pc:sldChg>
      <pc:sldChg chg="del">
        <pc:chgData name="Li Zhang" userId="cb434a129f5f4335" providerId="LiveId" clId="{0CA6D3A4-18BF-064E-BE97-27F4A671F449}" dt="2024-07-07T14:12:40.762" v="17899" actId="2696"/>
        <pc:sldMkLst>
          <pc:docMk/>
          <pc:sldMk cId="2978528195" sldId="318"/>
        </pc:sldMkLst>
      </pc:sldChg>
      <pc:sldChg chg="del">
        <pc:chgData name="Li Zhang" userId="cb434a129f5f4335" providerId="LiveId" clId="{0CA6D3A4-18BF-064E-BE97-27F4A671F449}" dt="2024-07-07T14:12:38.970" v="17898" actId="2696"/>
        <pc:sldMkLst>
          <pc:docMk/>
          <pc:sldMk cId="500847467" sldId="319"/>
        </pc:sldMkLst>
      </pc:sldChg>
      <pc:sldChg chg="del">
        <pc:chgData name="Li Zhang" userId="cb434a129f5f4335" providerId="LiveId" clId="{0CA6D3A4-18BF-064E-BE97-27F4A671F449}" dt="2024-07-07T14:12:37.467" v="17897" actId="2696"/>
        <pc:sldMkLst>
          <pc:docMk/>
          <pc:sldMk cId="1535758241" sldId="320"/>
        </pc:sldMkLst>
      </pc:sldChg>
      <pc:sldChg chg="del">
        <pc:chgData name="Li Zhang" userId="cb434a129f5f4335" providerId="LiveId" clId="{0CA6D3A4-18BF-064E-BE97-27F4A671F449}" dt="2024-07-07T14:12:36.398" v="17896" actId="2696"/>
        <pc:sldMkLst>
          <pc:docMk/>
          <pc:sldMk cId="3716598771" sldId="321"/>
        </pc:sldMkLst>
      </pc:sldChg>
      <pc:sldChg chg="addSp delSp modSp new del mod modNotesTx">
        <pc:chgData name="Li Zhang" userId="cb434a129f5f4335" providerId="LiveId" clId="{0CA6D3A4-18BF-064E-BE97-27F4A671F449}" dt="2024-07-07T23:57:25.384" v="18794" actId="2696"/>
        <pc:sldMkLst>
          <pc:docMk/>
          <pc:sldMk cId="733774241" sldId="322"/>
        </pc:sldMkLst>
        <pc:spChg chg="mod">
          <ac:chgData name="Li Zhang" userId="cb434a129f5f4335" providerId="LiveId" clId="{0CA6D3A4-18BF-064E-BE97-27F4A671F449}" dt="2024-07-01T14:51:45.669" v="1536" actId="20577"/>
          <ac:spMkLst>
            <pc:docMk/>
            <pc:sldMk cId="733774241" sldId="322"/>
            <ac:spMk id="2" creationId="{928BB6E3-695B-2A4C-96FF-F47BF5AB9E88}"/>
          </ac:spMkLst>
        </pc:spChg>
        <pc:spChg chg="del">
          <ac:chgData name="Li Zhang" userId="cb434a129f5f4335" providerId="LiveId" clId="{0CA6D3A4-18BF-064E-BE97-27F4A671F449}" dt="2024-07-01T14:12:20.898" v="431" actId="478"/>
          <ac:spMkLst>
            <pc:docMk/>
            <pc:sldMk cId="733774241" sldId="322"/>
            <ac:spMk id="3" creationId="{82C9CF89-A189-F44B-9DD5-81C0BF6AC5B7}"/>
          </ac:spMkLst>
        </pc:spChg>
        <pc:spChg chg="add del">
          <ac:chgData name="Li Zhang" userId="cb434a129f5f4335" providerId="LiveId" clId="{0CA6D3A4-18BF-064E-BE97-27F4A671F449}" dt="2024-07-01T14:12:37.001" v="433" actId="478"/>
          <ac:spMkLst>
            <pc:docMk/>
            <pc:sldMk cId="733774241" sldId="322"/>
            <ac:spMk id="4" creationId="{44F0D39B-A6F0-6540-A4DB-CE618F2532CB}"/>
          </ac:spMkLst>
        </pc:spChg>
        <pc:spChg chg="add mod">
          <ac:chgData name="Li Zhang" userId="cb434a129f5f4335" providerId="LiveId" clId="{0CA6D3A4-18BF-064E-BE97-27F4A671F449}" dt="2024-07-01T14:18:16.520" v="736" actId="20577"/>
          <ac:spMkLst>
            <pc:docMk/>
            <pc:sldMk cId="733774241" sldId="322"/>
            <ac:spMk id="5" creationId="{F63E6DC8-F232-EB46-ABA7-1DF3A6C9BF01}"/>
          </ac:spMkLst>
        </pc:spChg>
        <pc:spChg chg="add mod">
          <ac:chgData name="Li Zhang" userId="cb434a129f5f4335" providerId="LiveId" clId="{0CA6D3A4-18BF-064E-BE97-27F4A671F449}" dt="2024-07-01T14:39:30.534" v="1398" actId="1035"/>
          <ac:spMkLst>
            <pc:docMk/>
            <pc:sldMk cId="733774241" sldId="322"/>
            <ac:spMk id="6" creationId="{ECA835F9-0671-1844-AB41-4D520120C2EB}"/>
          </ac:spMkLst>
        </pc:spChg>
        <pc:spChg chg="add mod">
          <ac:chgData name="Li Zhang" userId="cb434a129f5f4335" providerId="LiveId" clId="{0CA6D3A4-18BF-064E-BE97-27F4A671F449}" dt="2024-07-01T14:51:39.168" v="1525" actId="1076"/>
          <ac:spMkLst>
            <pc:docMk/>
            <pc:sldMk cId="733774241" sldId="322"/>
            <ac:spMk id="7" creationId="{CD09546D-4961-0E46-8E34-48093CEA18DC}"/>
          </ac:spMkLst>
        </pc:spChg>
        <pc:spChg chg="mod">
          <ac:chgData name="Li Zhang" userId="cb434a129f5f4335" providerId="LiveId" clId="{0CA6D3A4-18BF-064E-BE97-27F4A671F449}" dt="2024-07-01T14:39:30.534" v="1398" actId="1035"/>
          <ac:spMkLst>
            <pc:docMk/>
            <pc:sldMk cId="733774241" sldId="322"/>
            <ac:spMk id="15" creationId="{AA3F1DD6-E99D-4341-9019-0B2131EF8F6F}"/>
          </ac:spMkLst>
        </pc:spChg>
        <pc:spChg chg="add mod">
          <ac:chgData name="Li Zhang" userId="cb434a129f5f4335" providerId="LiveId" clId="{0CA6D3A4-18BF-064E-BE97-27F4A671F449}" dt="2024-07-01T14:18:28.498" v="750" actId="1076"/>
          <ac:spMkLst>
            <pc:docMk/>
            <pc:sldMk cId="733774241" sldId="322"/>
            <ac:spMk id="21" creationId="{50C39963-65CE-834B-BA35-655264DCDF79}"/>
          </ac:spMkLst>
        </pc:spChg>
        <pc:spChg chg="add mod">
          <ac:chgData name="Li Zhang" userId="cb434a129f5f4335" providerId="LiveId" clId="{0CA6D3A4-18BF-064E-BE97-27F4A671F449}" dt="2024-07-01T14:27:49.772" v="861" actId="20577"/>
          <ac:spMkLst>
            <pc:docMk/>
            <pc:sldMk cId="733774241" sldId="322"/>
            <ac:spMk id="22" creationId="{9CB05635-552D-3D4B-94BB-F664E04FC6CF}"/>
          </ac:spMkLst>
        </pc:spChg>
        <pc:grpChg chg="add mod">
          <ac:chgData name="Li Zhang" userId="cb434a129f5f4335" providerId="LiveId" clId="{0CA6D3A4-18BF-064E-BE97-27F4A671F449}" dt="2024-07-01T14:39:30.534" v="1398" actId="1035"/>
          <ac:grpSpMkLst>
            <pc:docMk/>
            <pc:sldMk cId="733774241" sldId="322"/>
            <ac:grpSpMk id="8" creationId="{88711657-7DC8-6044-BD64-96785CE5099D}"/>
          </ac:grpSpMkLst>
        </pc:grpChg>
        <pc:grpChg chg="add mod">
          <ac:chgData name="Li Zhang" userId="cb434a129f5f4335" providerId="LiveId" clId="{0CA6D3A4-18BF-064E-BE97-27F4A671F449}" dt="2024-07-01T14:39:30.534" v="1398" actId="1035"/>
          <ac:grpSpMkLst>
            <pc:docMk/>
            <pc:sldMk cId="733774241" sldId="322"/>
            <ac:grpSpMk id="9" creationId="{F95FDFFA-566F-2C4E-BED1-D58B7F8E70CE}"/>
          </ac:grpSpMkLst>
        </pc:grpChg>
        <pc:grpChg chg="add del mod">
          <ac:chgData name="Li Zhang" userId="cb434a129f5f4335" providerId="LiveId" clId="{0CA6D3A4-18BF-064E-BE97-27F4A671F449}" dt="2024-07-01T14:16:56.249" v="656" actId="478"/>
          <ac:grpSpMkLst>
            <pc:docMk/>
            <pc:sldMk cId="733774241" sldId="322"/>
            <ac:grpSpMk id="14" creationId="{41274E22-9F6C-924D-BD93-E5AC11D75731}"/>
          </ac:grpSpMkLst>
        </pc:grpChg>
        <pc:picChg chg="del mod">
          <ac:chgData name="Li Zhang" userId="cb434a129f5f4335" providerId="LiveId" clId="{0CA6D3A4-18BF-064E-BE97-27F4A671F449}" dt="2024-07-01T14:16:54.337" v="653" actId="478"/>
          <ac:picMkLst>
            <pc:docMk/>
            <pc:sldMk cId="733774241" sldId="322"/>
            <ac:picMk id="16" creationId="{8A6AD9B5-D509-B048-BFA7-4BFD4C08DA97}"/>
          </ac:picMkLst>
        </pc:picChg>
        <pc:picChg chg="del mod">
          <ac:chgData name="Li Zhang" userId="cb434a129f5f4335" providerId="LiveId" clId="{0CA6D3A4-18BF-064E-BE97-27F4A671F449}" dt="2024-07-01T14:16:55.250" v="654" actId="478"/>
          <ac:picMkLst>
            <pc:docMk/>
            <pc:sldMk cId="733774241" sldId="322"/>
            <ac:picMk id="17" creationId="{2F9D1F82-3D2F-FC45-A465-072962F7DE0D}"/>
          </ac:picMkLst>
        </pc:picChg>
        <pc:picChg chg="del mod">
          <ac:chgData name="Li Zhang" userId="cb434a129f5f4335" providerId="LiveId" clId="{0CA6D3A4-18BF-064E-BE97-27F4A671F449}" dt="2024-07-01T14:16:55.791" v="655" actId="478"/>
          <ac:picMkLst>
            <pc:docMk/>
            <pc:sldMk cId="733774241" sldId="322"/>
            <ac:picMk id="18" creationId="{7B351627-57DF-CD41-8605-68F61EB5F657}"/>
          </ac:picMkLst>
        </pc:picChg>
        <pc:picChg chg="del mod">
          <ac:chgData name="Li Zhang" userId="cb434a129f5f4335" providerId="LiveId" clId="{0CA6D3A4-18BF-064E-BE97-27F4A671F449}" dt="2024-07-01T14:16:56.249" v="656" actId="478"/>
          <ac:picMkLst>
            <pc:docMk/>
            <pc:sldMk cId="733774241" sldId="322"/>
            <ac:picMk id="19" creationId="{0DE949CB-9E33-9A48-A256-EB7D63F33D0A}"/>
          </ac:picMkLst>
        </pc:picChg>
        <pc:picChg chg="add mod">
          <ac:chgData name="Li Zhang" userId="cb434a129f5f4335" providerId="LiveId" clId="{0CA6D3A4-18BF-064E-BE97-27F4A671F449}" dt="2024-07-01T14:39:30.534" v="1398" actId="1035"/>
          <ac:picMkLst>
            <pc:docMk/>
            <pc:sldMk cId="733774241" sldId="322"/>
            <ac:picMk id="2050" creationId="{DEBD210C-9999-CD4D-B746-97E82CE862FE}"/>
          </ac:picMkLst>
        </pc:picChg>
        <pc:picChg chg="add mod">
          <ac:chgData name="Li Zhang" userId="cb434a129f5f4335" providerId="LiveId" clId="{0CA6D3A4-18BF-064E-BE97-27F4A671F449}" dt="2024-07-01T14:39:30.534" v="1398" actId="1035"/>
          <ac:picMkLst>
            <pc:docMk/>
            <pc:sldMk cId="733774241" sldId="322"/>
            <ac:picMk id="2052" creationId="{04B20B85-4EB8-F94E-9AEA-899850DCF2B2}"/>
          </ac:picMkLst>
        </pc:picChg>
        <pc:picChg chg="add mod">
          <ac:chgData name="Li Zhang" userId="cb434a129f5f4335" providerId="LiveId" clId="{0CA6D3A4-18BF-064E-BE97-27F4A671F449}" dt="2024-07-01T14:39:30.534" v="1398" actId="1035"/>
          <ac:picMkLst>
            <pc:docMk/>
            <pc:sldMk cId="733774241" sldId="322"/>
            <ac:picMk id="2054" creationId="{10C47961-F4D0-E746-A18D-B774E0084F5B}"/>
          </ac:picMkLst>
        </pc:picChg>
        <pc:picChg chg="add mod">
          <ac:chgData name="Li Zhang" userId="cb434a129f5f4335" providerId="LiveId" clId="{0CA6D3A4-18BF-064E-BE97-27F4A671F449}" dt="2024-07-01T14:39:30.534" v="1398" actId="1035"/>
          <ac:picMkLst>
            <pc:docMk/>
            <pc:sldMk cId="733774241" sldId="322"/>
            <ac:picMk id="2056" creationId="{1F51D88C-50A4-4944-8076-0F5C3DBB959E}"/>
          </ac:picMkLst>
        </pc:picChg>
        <pc:picChg chg="add mod">
          <ac:chgData name="Li Zhang" userId="cb434a129f5f4335" providerId="LiveId" clId="{0CA6D3A4-18BF-064E-BE97-27F4A671F449}" dt="2024-07-01T14:39:30.534" v="1398" actId="1035"/>
          <ac:picMkLst>
            <pc:docMk/>
            <pc:sldMk cId="733774241" sldId="322"/>
            <ac:picMk id="2058" creationId="{E3940719-A247-CD47-A7F7-DB45DE675807}"/>
          </ac:picMkLst>
        </pc:picChg>
      </pc:sldChg>
      <pc:sldChg chg="addSp delSp modSp add mod modAnim modNotesTx">
        <pc:chgData name="Li Zhang" userId="cb434a129f5f4335" providerId="LiveId" clId="{0CA6D3A4-18BF-064E-BE97-27F4A671F449}" dt="2024-07-08T14:20:11.942" v="26959" actId="1037"/>
        <pc:sldMkLst>
          <pc:docMk/>
          <pc:sldMk cId="1734619480" sldId="323"/>
        </pc:sldMkLst>
        <pc:spChg chg="mod">
          <ac:chgData name="Li Zhang" userId="cb434a129f5f4335" providerId="LiveId" clId="{0CA6D3A4-18BF-064E-BE97-27F4A671F449}" dt="2024-07-01T14:51:17.296" v="1522" actId="20577"/>
          <ac:spMkLst>
            <pc:docMk/>
            <pc:sldMk cId="1734619480" sldId="323"/>
            <ac:spMk id="2" creationId="{928BB6E3-695B-2A4C-96FF-F47BF5AB9E88}"/>
          </ac:spMkLst>
        </pc:spChg>
        <pc:spChg chg="del">
          <ac:chgData name="Li Zhang" userId="cb434a129f5f4335" providerId="LiveId" clId="{0CA6D3A4-18BF-064E-BE97-27F4A671F449}" dt="2024-07-01T14:29:05.686" v="869" actId="478"/>
          <ac:spMkLst>
            <pc:docMk/>
            <pc:sldMk cId="1734619480" sldId="323"/>
            <ac:spMk id="5" creationId="{F63E6DC8-F232-EB46-ABA7-1DF3A6C9BF01}"/>
          </ac:spMkLst>
        </pc:spChg>
        <pc:spChg chg="mod">
          <ac:chgData name="Li Zhang" userId="cb434a129f5f4335" providerId="LiveId" clId="{0CA6D3A4-18BF-064E-BE97-27F4A671F449}" dt="2024-07-06T08:22:07.155" v="4078" actId="1036"/>
          <ac:spMkLst>
            <pc:docMk/>
            <pc:sldMk cId="1734619480" sldId="323"/>
            <ac:spMk id="6" creationId="{ECA835F9-0671-1844-AB41-4D520120C2EB}"/>
          </ac:spMkLst>
        </pc:spChg>
        <pc:spChg chg="mod">
          <ac:chgData name="Li Zhang" userId="cb434a129f5f4335" providerId="LiveId" clId="{0CA6D3A4-18BF-064E-BE97-27F4A671F449}" dt="2024-07-07T23:56:40.555" v="18727" actId="20577"/>
          <ac:spMkLst>
            <pc:docMk/>
            <pc:sldMk cId="1734619480" sldId="323"/>
            <ac:spMk id="7" creationId="{CD09546D-4961-0E46-8E34-48093CEA18DC}"/>
          </ac:spMkLst>
        </pc:spChg>
        <pc:spChg chg="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15" creationId="{AA3F1DD6-E99D-4341-9019-0B2131EF8F6F}"/>
          </ac:spMkLst>
        </pc:spChg>
        <pc:spChg chg="add mod">
          <ac:chgData name="Li Zhang" userId="cb434a129f5f4335" providerId="LiveId" clId="{0CA6D3A4-18BF-064E-BE97-27F4A671F449}" dt="2024-07-08T14:20:11.942" v="26959" actId="1037"/>
          <ac:spMkLst>
            <pc:docMk/>
            <pc:sldMk cId="1734619480" sldId="323"/>
            <ac:spMk id="16" creationId="{D335BB21-17F4-5947-859B-C38D952194E5}"/>
          </ac:spMkLst>
        </pc:spChg>
        <pc:spChg chg="add mod">
          <ac:chgData name="Li Zhang" userId="cb434a129f5f4335" providerId="LiveId" clId="{0CA6D3A4-18BF-064E-BE97-27F4A671F449}" dt="2024-07-07T23:57:00.584" v="18770" actId="20577"/>
          <ac:spMkLst>
            <pc:docMk/>
            <pc:sldMk cId="1734619480" sldId="323"/>
            <ac:spMk id="17" creationId="{42C17211-2960-4649-A0C0-56708DBD5A13}"/>
          </ac:spMkLst>
        </pc:spChg>
        <pc:spChg chg="add mod">
          <ac:chgData name="Li Zhang" userId="cb434a129f5f4335" providerId="LiveId" clId="{0CA6D3A4-18BF-064E-BE97-27F4A671F449}" dt="2024-07-08T14:20:11.942" v="26959" actId="1037"/>
          <ac:spMkLst>
            <pc:docMk/>
            <pc:sldMk cId="1734619480" sldId="323"/>
            <ac:spMk id="18" creationId="{A20512F6-8037-3C42-8714-91F68FA7D9CF}"/>
          </ac:spMkLst>
        </pc:spChg>
        <pc:spChg chg="add mod">
          <ac:chgData name="Li Zhang" userId="cb434a129f5f4335" providerId="LiveId" clId="{0CA6D3A4-18BF-064E-BE97-27F4A671F449}" dt="2024-07-08T14:17:05.741" v="26432" actId="20577"/>
          <ac:spMkLst>
            <pc:docMk/>
            <pc:sldMk cId="1734619480" sldId="323"/>
            <ac:spMk id="19" creationId="{4286897B-8027-6C49-8A15-67112C25CD20}"/>
          </ac:spMkLst>
        </pc:spChg>
        <pc:spChg chg="add mod">
          <ac:chgData name="Li Zhang" userId="cb434a129f5f4335" providerId="LiveId" clId="{0CA6D3A4-18BF-064E-BE97-27F4A671F449}" dt="2024-07-08T14:17:17.978" v="26462" actId="20577"/>
          <ac:spMkLst>
            <pc:docMk/>
            <pc:sldMk cId="1734619480" sldId="323"/>
            <ac:spMk id="20" creationId="{4B7951B9-4DB3-224A-8419-6E7F7F9D7C80}"/>
          </ac:spMkLst>
        </pc:spChg>
        <pc:spChg chg="del">
          <ac:chgData name="Li Zhang" userId="cb434a129f5f4335" providerId="LiveId" clId="{0CA6D3A4-18BF-064E-BE97-27F4A671F449}" dt="2024-07-01T14:29:08.510" v="871" actId="478"/>
          <ac:spMkLst>
            <pc:docMk/>
            <pc:sldMk cId="1734619480" sldId="323"/>
            <ac:spMk id="21" creationId="{50C39963-65CE-834B-BA35-655264DCDF79}"/>
          </ac:spMkLst>
        </pc:spChg>
        <pc:spChg chg="del">
          <ac:chgData name="Li Zhang" userId="cb434a129f5f4335" providerId="LiveId" clId="{0CA6D3A4-18BF-064E-BE97-27F4A671F449}" dt="2024-07-01T14:29:07.528" v="870" actId="478"/>
          <ac:spMkLst>
            <pc:docMk/>
            <pc:sldMk cId="1734619480" sldId="323"/>
            <ac:spMk id="22" creationId="{9CB05635-552D-3D4B-94BB-F664E04FC6CF}"/>
          </ac:spMkLst>
        </pc:spChg>
        <pc:spChg chg="add mod">
          <ac:chgData name="Li Zhang" userId="cb434a129f5f4335" providerId="LiveId" clId="{0CA6D3A4-18BF-064E-BE97-27F4A671F449}" dt="2024-07-08T14:20:11.942" v="26959" actId="1037"/>
          <ac:spMkLst>
            <pc:docMk/>
            <pc:sldMk cId="1734619480" sldId="323"/>
            <ac:spMk id="23" creationId="{55B940A0-53A1-1E45-A97A-9EF13100D3F7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24" creationId="{D60AFE9A-88E6-0D4B-925F-DCA853B1486E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25" creationId="{679C564E-5762-D94F-A520-C2C9CBA91EB5}"/>
          </ac:spMkLst>
        </pc:spChg>
        <pc:spChg chg="add mod">
          <ac:chgData name="Li Zhang" userId="cb434a129f5f4335" providerId="LiveId" clId="{0CA6D3A4-18BF-064E-BE97-27F4A671F449}" dt="2024-07-08T14:20:11.942" v="26959" actId="1037"/>
          <ac:spMkLst>
            <pc:docMk/>
            <pc:sldMk cId="1734619480" sldId="323"/>
            <ac:spMk id="26" creationId="{1C62D15B-E7C7-534F-8691-43249CA75D12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27" creationId="{8A888CDF-0D43-9E43-8411-6467314B771E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28" creationId="{1BD48FD6-D716-7A43-8C61-5A7A04E09199}"/>
          </ac:spMkLst>
        </pc:spChg>
        <pc:grpChg chg="mod">
          <ac:chgData name="Li Zhang" userId="cb434a129f5f4335" providerId="LiveId" clId="{0CA6D3A4-18BF-064E-BE97-27F4A671F449}" dt="2024-07-01T14:38:42.209" v="1384" actId="1035"/>
          <ac:grpSpMkLst>
            <pc:docMk/>
            <pc:sldMk cId="1734619480" sldId="323"/>
            <ac:grpSpMk id="8" creationId="{88711657-7DC8-6044-BD64-96785CE5099D}"/>
          </ac:grpSpMkLst>
        </pc:grpChg>
        <pc:grpChg chg="mod">
          <ac:chgData name="Li Zhang" userId="cb434a129f5f4335" providerId="LiveId" clId="{0CA6D3A4-18BF-064E-BE97-27F4A671F449}" dt="2024-07-01T14:38:42.209" v="1384" actId="1035"/>
          <ac:grpSpMkLst>
            <pc:docMk/>
            <pc:sldMk cId="1734619480" sldId="323"/>
            <ac:grpSpMk id="9" creationId="{F95FDFFA-566F-2C4E-BED1-D58B7F8E70CE}"/>
          </ac:grpSpMkLst>
        </pc:grpChg>
        <pc:picChg chg="mod">
          <ac:chgData name="Li Zhang" userId="cb434a129f5f4335" providerId="LiveId" clId="{0CA6D3A4-18BF-064E-BE97-27F4A671F449}" dt="2024-07-01T14:38:42.209" v="1384" actId="1035"/>
          <ac:picMkLst>
            <pc:docMk/>
            <pc:sldMk cId="1734619480" sldId="323"/>
            <ac:picMk id="2050" creationId="{DEBD210C-9999-CD4D-B746-97E82CE862FE}"/>
          </ac:picMkLst>
        </pc:picChg>
        <pc:picChg chg="mod">
          <ac:chgData name="Li Zhang" userId="cb434a129f5f4335" providerId="LiveId" clId="{0CA6D3A4-18BF-064E-BE97-27F4A671F449}" dt="2024-07-01T14:38:42.209" v="1384" actId="1035"/>
          <ac:picMkLst>
            <pc:docMk/>
            <pc:sldMk cId="1734619480" sldId="323"/>
            <ac:picMk id="2052" creationId="{04B20B85-4EB8-F94E-9AEA-899850DCF2B2}"/>
          </ac:picMkLst>
        </pc:picChg>
        <pc:picChg chg="mod">
          <ac:chgData name="Li Zhang" userId="cb434a129f5f4335" providerId="LiveId" clId="{0CA6D3A4-18BF-064E-BE97-27F4A671F449}" dt="2024-07-01T14:38:42.209" v="1384" actId="1035"/>
          <ac:picMkLst>
            <pc:docMk/>
            <pc:sldMk cId="1734619480" sldId="323"/>
            <ac:picMk id="2054" creationId="{10C47961-F4D0-E746-A18D-B774E0084F5B}"/>
          </ac:picMkLst>
        </pc:picChg>
        <pc:picChg chg="mod">
          <ac:chgData name="Li Zhang" userId="cb434a129f5f4335" providerId="LiveId" clId="{0CA6D3A4-18BF-064E-BE97-27F4A671F449}" dt="2024-07-01T14:38:42.209" v="1384" actId="1035"/>
          <ac:picMkLst>
            <pc:docMk/>
            <pc:sldMk cId="1734619480" sldId="323"/>
            <ac:picMk id="2056" creationId="{1F51D88C-50A4-4944-8076-0F5C3DBB959E}"/>
          </ac:picMkLst>
        </pc:picChg>
        <pc:picChg chg="mod">
          <ac:chgData name="Li Zhang" userId="cb434a129f5f4335" providerId="LiveId" clId="{0CA6D3A4-18BF-064E-BE97-27F4A671F449}" dt="2024-07-01T14:38:42.209" v="1384" actId="1035"/>
          <ac:picMkLst>
            <pc:docMk/>
            <pc:sldMk cId="1734619480" sldId="323"/>
            <ac:picMk id="2058" creationId="{E3940719-A247-CD47-A7F7-DB45DE675807}"/>
          </ac:picMkLst>
        </pc:picChg>
      </pc:sldChg>
      <pc:sldChg chg="addSp delSp modSp add mod modAnim modNotesTx">
        <pc:chgData name="Li Zhang" userId="cb434a129f5f4335" providerId="LiveId" clId="{0CA6D3A4-18BF-064E-BE97-27F4A671F449}" dt="2024-07-08T14:22:35.167" v="27255" actId="20577"/>
        <pc:sldMkLst>
          <pc:docMk/>
          <pc:sldMk cId="3221718845" sldId="324"/>
        </pc:sldMkLst>
        <pc:spChg chg="mod">
          <ac:chgData name="Li Zhang" userId="cb434a129f5f4335" providerId="LiveId" clId="{0CA6D3A4-18BF-064E-BE97-27F4A671F449}" dt="2024-07-08T14:19:59.544" v="26951" actId="20577"/>
          <ac:spMkLst>
            <pc:docMk/>
            <pc:sldMk cId="3221718845" sldId="324"/>
            <ac:spMk id="2" creationId="{928BB6E3-695B-2A4C-96FF-F47BF5AB9E88}"/>
          </ac:spMkLst>
        </pc:spChg>
        <pc:spChg chg="mod">
          <ac:chgData name="Li Zhang" userId="cb434a129f5f4335" providerId="LiveId" clId="{0CA6D3A4-18BF-064E-BE97-27F4A671F449}" dt="2024-07-06T07:57:22.053" v="3975" actId="207"/>
          <ac:spMkLst>
            <pc:docMk/>
            <pc:sldMk cId="3221718845" sldId="324"/>
            <ac:spMk id="6" creationId="{ECA835F9-0671-1844-AB41-4D520120C2EB}"/>
          </ac:spMkLst>
        </pc:spChg>
        <pc:spChg chg="del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7" creationId="{CD09546D-4961-0E46-8E34-48093CEA18DC}"/>
          </ac:spMkLst>
        </pc:spChg>
        <pc:spChg chg="mod">
          <ac:chgData name="Li Zhang" userId="cb434a129f5f4335" providerId="LiveId" clId="{0CA6D3A4-18BF-064E-BE97-27F4A671F449}" dt="2024-07-06T07:59:25.440" v="4025" actId="1076"/>
          <ac:spMkLst>
            <pc:docMk/>
            <pc:sldMk cId="3221718845" sldId="324"/>
            <ac:spMk id="15" creationId="{AA3F1DD6-E99D-4341-9019-0B2131EF8F6F}"/>
          </ac:spMkLst>
        </pc:spChg>
        <pc:spChg chg="del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16" creationId="{D335BB21-17F4-5947-859B-C38D952194E5}"/>
          </ac:spMkLst>
        </pc:spChg>
        <pc:spChg chg="del mod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17" creationId="{42C17211-2960-4649-A0C0-56708DBD5A13}"/>
          </ac:spMkLst>
        </pc:spChg>
        <pc:spChg chg="del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18" creationId="{A20512F6-8037-3C42-8714-91F68FA7D9CF}"/>
          </ac:spMkLst>
        </pc:spChg>
        <pc:spChg chg="del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19" creationId="{4286897B-8027-6C49-8A15-67112C25CD20}"/>
          </ac:spMkLst>
        </pc:spChg>
        <pc:spChg chg="del mod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20" creationId="{4B7951B9-4DB3-224A-8419-6E7F7F9D7C80}"/>
          </ac:spMkLst>
        </pc:spChg>
        <pc:spChg chg="del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23" creationId="{55B940A0-53A1-1E45-A97A-9EF13100D3F7}"/>
          </ac:spMkLst>
        </pc:spChg>
        <pc:spChg chg="del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24" creationId="{D60AFE9A-88E6-0D4B-925F-DCA853B1486E}"/>
          </ac:spMkLst>
        </pc:spChg>
        <pc:spChg chg="del mod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25" creationId="{679C564E-5762-D94F-A520-C2C9CBA91EB5}"/>
          </ac:spMkLst>
        </pc:spChg>
        <pc:spChg chg="del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26" creationId="{1C62D15B-E7C7-534F-8691-43249CA75D12}"/>
          </ac:spMkLst>
        </pc:spChg>
        <pc:spChg chg="del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27" creationId="{8A888CDF-0D43-9E43-8411-6467314B771E}"/>
          </ac:spMkLst>
        </pc:spChg>
        <pc:spChg chg="del mod">
          <ac:chgData name="Li Zhang" userId="cb434a129f5f4335" providerId="LiveId" clId="{0CA6D3A4-18BF-064E-BE97-27F4A671F449}" dt="2024-07-08T14:20:33.605" v="26960" actId="478"/>
          <ac:spMkLst>
            <pc:docMk/>
            <pc:sldMk cId="3221718845" sldId="324"/>
            <ac:spMk id="28" creationId="{1BD48FD6-D716-7A43-8C61-5A7A04E09199}"/>
          </ac:spMkLst>
        </pc:spChg>
        <pc:spChg chg="add mod">
          <ac:chgData name="Li Zhang" userId="cb434a129f5f4335" providerId="LiveId" clId="{0CA6D3A4-18BF-064E-BE97-27F4A671F449}" dt="2024-07-01T14:49:05.765" v="1506" actId="1038"/>
          <ac:spMkLst>
            <pc:docMk/>
            <pc:sldMk cId="3221718845" sldId="324"/>
            <ac:spMk id="29" creationId="{BAE54297-19CA-EB41-A583-B0E2129272DE}"/>
          </ac:spMkLst>
        </pc:spChg>
        <pc:spChg chg="add mod">
          <ac:chgData name="Li Zhang" userId="cb434a129f5f4335" providerId="LiveId" clId="{0CA6D3A4-18BF-064E-BE97-27F4A671F449}" dt="2024-07-01T14:49:05.765" v="1506" actId="1038"/>
          <ac:spMkLst>
            <pc:docMk/>
            <pc:sldMk cId="3221718845" sldId="324"/>
            <ac:spMk id="34" creationId="{D2DCA7F2-49AC-304E-BF63-FE27FEBA7C05}"/>
          </ac:spMkLst>
        </pc:spChg>
        <pc:spChg chg="add mod">
          <ac:chgData name="Li Zhang" userId="cb434a129f5f4335" providerId="LiveId" clId="{0CA6D3A4-18BF-064E-BE97-27F4A671F449}" dt="2024-07-06T07:59:30.804" v="4034" actId="1037"/>
          <ac:spMkLst>
            <pc:docMk/>
            <pc:sldMk cId="3221718845" sldId="324"/>
            <ac:spMk id="35" creationId="{A5F8076C-30DB-7141-9A57-948D142E3F52}"/>
          </ac:spMkLst>
        </pc:spChg>
        <pc:spChg chg="add mod">
          <ac:chgData name="Li Zhang" userId="cb434a129f5f4335" providerId="LiveId" clId="{0CA6D3A4-18BF-064E-BE97-27F4A671F449}" dt="2024-07-01T14:49:05.765" v="1506" actId="1038"/>
          <ac:spMkLst>
            <pc:docMk/>
            <pc:sldMk cId="3221718845" sldId="324"/>
            <ac:spMk id="37" creationId="{461ECB42-19CD-B44C-A07F-0D1935290B8C}"/>
          </ac:spMkLst>
        </pc:spChg>
        <pc:spChg chg="add mod">
          <ac:chgData name="Li Zhang" userId="cb434a129f5f4335" providerId="LiveId" clId="{0CA6D3A4-18BF-064E-BE97-27F4A671F449}" dt="2024-07-06T07:59:38.857" v="4035" actId="207"/>
          <ac:spMkLst>
            <pc:docMk/>
            <pc:sldMk cId="3221718845" sldId="324"/>
            <ac:spMk id="38" creationId="{88714755-3607-9F4E-B7C2-D52E3263DE99}"/>
          </ac:spMkLst>
        </pc:spChg>
        <pc:spChg chg="add mod">
          <ac:chgData name="Li Zhang" userId="cb434a129f5f4335" providerId="LiveId" clId="{0CA6D3A4-18BF-064E-BE97-27F4A671F449}" dt="2024-07-08T14:20:33.882" v="26961"/>
          <ac:spMkLst>
            <pc:docMk/>
            <pc:sldMk cId="3221718845" sldId="324"/>
            <ac:spMk id="39" creationId="{D4973B82-8DD0-C847-999F-354FC16D7C20}"/>
          </ac:spMkLst>
        </pc:spChg>
        <pc:spChg chg="add mod">
          <ac:chgData name="Li Zhang" userId="cb434a129f5f4335" providerId="LiveId" clId="{0CA6D3A4-18BF-064E-BE97-27F4A671F449}" dt="2024-07-08T14:20:33.882" v="26961"/>
          <ac:spMkLst>
            <pc:docMk/>
            <pc:sldMk cId="3221718845" sldId="324"/>
            <ac:spMk id="40" creationId="{DA784ECA-CD28-DA40-87F2-4AC13D529BA5}"/>
          </ac:spMkLst>
        </pc:spChg>
        <pc:spChg chg="add mod">
          <ac:chgData name="Li Zhang" userId="cb434a129f5f4335" providerId="LiveId" clId="{0CA6D3A4-18BF-064E-BE97-27F4A671F449}" dt="2024-07-08T14:20:48.602" v="26975" actId="207"/>
          <ac:spMkLst>
            <pc:docMk/>
            <pc:sldMk cId="3221718845" sldId="324"/>
            <ac:spMk id="41" creationId="{08B08572-03B1-7743-B9CB-07696C58F0F8}"/>
          </ac:spMkLst>
        </pc:spChg>
        <pc:spChg chg="add mod">
          <ac:chgData name="Li Zhang" userId="cb434a129f5f4335" providerId="LiveId" clId="{0CA6D3A4-18BF-064E-BE97-27F4A671F449}" dt="2024-07-08T14:20:33.882" v="26961"/>
          <ac:spMkLst>
            <pc:docMk/>
            <pc:sldMk cId="3221718845" sldId="324"/>
            <ac:spMk id="42" creationId="{CAE393D7-FCA3-4B49-A62F-D53F1535BAD5}"/>
          </ac:spMkLst>
        </pc:spChg>
        <pc:spChg chg="add mod">
          <ac:chgData name="Li Zhang" userId="cb434a129f5f4335" providerId="LiveId" clId="{0CA6D3A4-18BF-064E-BE97-27F4A671F449}" dt="2024-07-08T14:20:33.882" v="26961"/>
          <ac:spMkLst>
            <pc:docMk/>
            <pc:sldMk cId="3221718845" sldId="324"/>
            <ac:spMk id="43" creationId="{8C109083-8E72-DD43-BC30-CFF099EB96FB}"/>
          </ac:spMkLst>
        </pc:spChg>
        <pc:spChg chg="add mod">
          <ac:chgData name="Li Zhang" userId="cb434a129f5f4335" providerId="LiveId" clId="{0CA6D3A4-18BF-064E-BE97-27F4A671F449}" dt="2024-07-08T14:20:48.602" v="26975" actId="207"/>
          <ac:spMkLst>
            <pc:docMk/>
            <pc:sldMk cId="3221718845" sldId="324"/>
            <ac:spMk id="44" creationId="{731F337F-7036-1840-84FF-694F269FDC22}"/>
          </ac:spMkLst>
        </pc:spChg>
        <pc:spChg chg="add mod">
          <ac:chgData name="Li Zhang" userId="cb434a129f5f4335" providerId="LiveId" clId="{0CA6D3A4-18BF-064E-BE97-27F4A671F449}" dt="2024-07-08T14:20:33.882" v="26961"/>
          <ac:spMkLst>
            <pc:docMk/>
            <pc:sldMk cId="3221718845" sldId="324"/>
            <ac:spMk id="45" creationId="{4AF7D0CF-FC17-4541-887C-334512F8465F}"/>
          </ac:spMkLst>
        </pc:spChg>
        <pc:spChg chg="add mod">
          <ac:chgData name="Li Zhang" userId="cb434a129f5f4335" providerId="LiveId" clId="{0CA6D3A4-18BF-064E-BE97-27F4A671F449}" dt="2024-07-08T14:20:33.882" v="26961"/>
          <ac:spMkLst>
            <pc:docMk/>
            <pc:sldMk cId="3221718845" sldId="324"/>
            <ac:spMk id="46" creationId="{8521B539-CA3C-8E4D-AEEE-5BAF4CF9D0C7}"/>
          </ac:spMkLst>
        </pc:spChg>
        <pc:spChg chg="add mod">
          <ac:chgData name="Li Zhang" userId="cb434a129f5f4335" providerId="LiveId" clId="{0CA6D3A4-18BF-064E-BE97-27F4A671F449}" dt="2024-07-08T14:20:48.602" v="26975" actId="207"/>
          <ac:spMkLst>
            <pc:docMk/>
            <pc:sldMk cId="3221718845" sldId="324"/>
            <ac:spMk id="47" creationId="{DCF5D499-951E-A64A-BEA4-C54EC966EA38}"/>
          </ac:spMkLst>
        </pc:spChg>
        <pc:spChg chg="add mod">
          <ac:chgData name="Li Zhang" userId="cb434a129f5f4335" providerId="LiveId" clId="{0CA6D3A4-18BF-064E-BE97-27F4A671F449}" dt="2024-07-08T14:20:33.882" v="26961"/>
          <ac:spMkLst>
            <pc:docMk/>
            <pc:sldMk cId="3221718845" sldId="324"/>
            <ac:spMk id="48" creationId="{1A15DBAA-45A2-974E-97A6-215D30A9C8A5}"/>
          </ac:spMkLst>
        </pc:spChg>
        <pc:spChg chg="add mod">
          <ac:chgData name="Li Zhang" userId="cb434a129f5f4335" providerId="LiveId" clId="{0CA6D3A4-18BF-064E-BE97-27F4A671F449}" dt="2024-07-08T14:20:33.882" v="26961"/>
          <ac:spMkLst>
            <pc:docMk/>
            <pc:sldMk cId="3221718845" sldId="324"/>
            <ac:spMk id="49" creationId="{34A171DF-5C79-AA4E-AF5D-EA8D938BF722}"/>
          </ac:spMkLst>
        </pc:spChg>
        <pc:spChg chg="add mod">
          <ac:chgData name="Li Zhang" userId="cb434a129f5f4335" providerId="LiveId" clId="{0CA6D3A4-18BF-064E-BE97-27F4A671F449}" dt="2024-07-08T14:20:48.602" v="26975" actId="207"/>
          <ac:spMkLst>
            <pc:docMk/>
            <pc:sldMk cId="3221718845" sldId="324"/>
            <ac:spMk id="50" creationId="{3EB9841D-F52F-524D-B906-645AC7F35D17}"/>
          </ac:spMkLst>
        </pc:spChg>
        <pc:grpChg chg="mod">
          <ac:chgData name="Li Zhang" userId="cb434a129f5f4335" providerId="LiveId" clId="{0CA6D3A4-18BF-064E-BE97-27F4A671F449}" dt="2024-07-06T07:57:03.650" v="3915" actId="166"/>
          <ac:grpSpMkLst>
            <pc:docMk/>
            <pc:sldMk cId="3221718845" sldId="324"/>
            <ac:grpSpMk id="8" creationId="{88711657-7DC8-6044-BD64-96785CE5099D}"/>
          </ac:grpSpMkLst>
        </pc:grpChg>
        <pc:grpChg chg="del mod">
          <ac:chgData name="Li Zhang" userId="cb434a129f5f4335" providerId="LiveId" clId="{0CA6D3A4-18BF-064E-BE97-27F4A671F449}" dt="2024-07-01T14:44:10.054" v="1477" actId="478"/>
          <ac:grpSpMkLst>
            <pc:docMk/>
            <pc:sldMk cId="3221718845" sldId="324"/>
            <ac:grpSpMk id="9" creationId="{F95FDFFA-566F-2C4E-BED1-D58B7F8E70CE}"/>
          </ac:grpSpMkLst>
        </pc:grpChg>
        <pc:picChg chg="add del mod modCrop">
          <ac:chgData name="Li Zhang" userId="cb434a129f5f4335" providerId="LiveId" clId="{0CA6D3A4-18BF-064E-BE97-27F4A671F449}" dt="2024-07-01T14:45:30.027" v="1489" actId="478"/>
          <ac:picMkLst>
            <pc:docMk/>
            <pc:sldMk cId="3221718845" sldId="324"/>
            <ac:picMk id="4" creationId="{68EFBA9A-1FC0-3647-B25B-989AD55AB0A2}"/>
          </ac:picMkLst>
        </pc:picChg>
        <pc:picChg chg="add mod">
          <ac:chgData name="Li Zhang" userId="cb434a129f5f4335" providerId="LiveId" clId="{0CA6D3A4-18BF-064E-BE97-27F4A671F449}" dt="2024-07-01T14:49:05.765" v="1506" actId="1038"/>
          <ac:picMkLst>
            <pc:docMk/>
            <pc:sldMk cId="3221718845" sldId="324"/>
            <ac:picMk id="30" creationId="{1D204B17-D65E-E34D-A25A-8D65C1486892}"/>
          </ac:picMkLst>
        </pc:picChg>
        <pc:picChg chg="add mod">
          <ac:chgData name="Li Zhang" userId="cb434a129f5f4335" providerId="LiveId" clId="{0CA6D3A4-18BF-064E-BE97-27F4A671F449}" dt="2024-07-01T14:49:05.765" v="1506" actId="1038"/>
          <ac:picMkLst>
            <pc:docMk/>
            <pc:sldMk cId="3221718845" sldId="324"/>
            <ac:picMk id="31" creationId="{BE6C57C3-0D43-DA4A-984C-BC63D109E47C}"/>
          </ac:picMkLst>
        </pc:picChg>
        <pc:picChg chg="add mod">
          <ac:chgData name="Li Zhang" userId="cb434a129f5f4335" providerId="LiveId" clId="{0CA6D3A4-18BF-064E-BE97-27F4A671F449}" dt="2024-07-01T14:49:05.765" v="1506" actId="1038"/>
          <ac:picMkLst>
            <pc:docMk/>
            <pc:sldMk cId="3221718845" sldId="324"/>
            <ac:picMk id="32" creationId="{B7E3B787-4657-AC43-8B5B-5F8F56FA5B7C}"/>
          </ac:picMkLst>
        </pc:picChg>
        <pc:picChg chg="add mod">
          <ac:chgData name="Li Zhang" userId="cb434a129f5f4335" providerId="LiveId" clId="{0CA6D3A4-18BF-064E-BE97-27F4A671F449}" dt="2024-07-01T14:49:05.765" v="1506" actId="1038"/>
          <ac:picMkLst>
            <pc:docMk/>
            <pc:sldMk cId="3221718845" sldId="324"/>
            <ac:picMk id="33" creationId="{9B1907FA-5C70-424E-B290-4B94315DB4BD}"/>
          </ac:picMkLst>
        </pc:picChg>
        <pc:picChg chg="del">
          <ac:chgData name="Li Zhang" userId="cb434a129f5f4335" providerId="LiveId" clId="{0CA6D3A4-18BF-064E-BE97-27F4A671F449}" dt="2024-07-01T14:44:10.054" v="1477" actId="478"/>
          <ac:picMkLst>
            <pc:docMk/>
            <pc:sldMk cId="3221718845" sldId="324"/>
            <ac:picMk id="2050" creationId="{DEBD210C-9999-CD4D-B746-97E82CE862FE}"/>
          </ac:picMkLst>
        </pc:picChg>
        <pc:cxnChg chg="add mod">
          <ac:chgData name="Li Zhang" userId="cb434a129f5f4335" providerId="LiveId" clId="{0CA6D3A4-18BF-064E-BE97-27F4A671F449}" dt="2024-07-01T14:49:05.765" v="1506" actId="1038"/>
          <ac:cxnSpMkLst>
            <pc:docMk/>
            <pc:sldMk cId="3221718845" sldId="324"/>
            <ac:cxnSpMk id="36" creationId="{4F3C9B63-9EB7-B140-8468-C3077BA5E175}"/>
          </ac:cxnSpMkLst>
        </pc:cxnChg>
      </pc:sldChg>
      <pc:sldChg chg="addSp delSp modSp add del mod">
        <pc:chgData name="Li Zhang" userId="cb434a129f5f4335" providerId="LiveId" clId="{0CA6D3A4-18BF-064E-BE97-27F4A671F449}" dt="2024-07-06T08:01:51.706" v="4051" actId="2696"/>
        <pc:sldMkLst>
          <pc:docMk/>
          <pc:sldMk cId="2943048072" sldId="325"/>
        </pc:sldMkLst>
        <pc:spChg chg="mod">
          <ac:chgData name="Li Zhang" userId="cb434a129f5f4335" providerId="LiveId" clId="{0CA6D3A4-18BF-064E-BE97-27F4A671F449}" dt="2024-07-01T14:52:11.526" v="1582" actId="20577"/>
          <ac:spMkLst>
            <pc:docMk/>
            <pc:sldMk cId="2943048072" sldId="325"/>
            <ac:spMk id="2" creationId="{928BB6E3-695B-2A4C-96FF-F47BF5AB9E88}"/>
          </ac:spMkLst>
        </pc:spChg>
        <pc:spChg chg="del mod">
          <ac:chgData name="Li Zhang" userId="cb434a129f5f4335" providerId="LiveId" clId="{0CA6D3A4-18BF-064E-BE97-27F4A671F449}" dt="2024-07-06T08:00:33.329" v="4043" actId="478"/>
          <ac:spMkLst>
            <pc:docMk/>
            <pc:sldMk cId="2943048072" sldId="325"/>
            <ac:spMk id="6" creationId="{ECA835F9-0671-1844-AB41-4D520120C2EB}"/>
          </ac:spMkLst>
        </pc:spChg>
        <pc:spChg chg="mod">
          <ac:chgData name="Li Zhang" userId="cb434a129f5f4335" providerId="LiveId" clId="{0CA6D3A4-18BF-064E-BE97-27F4A671F449}" dt="2024-07-01T14:50:24.116" v="1508" actId="207"/>
          <ac:spMkLst>
            <pc:docMk/>
            <pc:sldMk cId="2943048072" sldId="325"/>
            <ac:spMk id="7" creationId="{CD09546D-4961-0E46-8E34-48093CEA18DC}"/>
          </ac:spMkLst>
        </pc:spChg>
        <pc:spChg chg="add del">
          <ac:chgData name="Li Zhang" userId="cb434a129f5f4335" providerId="LiveId" clId="{0CA6D3A4-18BF-064E-BE97-27F4A671F449}" dt="2024-07-06T07:59:59.522" v="4038" actId="478"/>
          <ac:spMkLst>
            <pc:docMk/>
            <pc:sldMk cId="2943048072" sldId="325"/>
            <ac:spMk id="15" creationId="{AA3F1DD6-E99D-4341-9019-0B2131EF8F6F}"/>
          </ac:spMkLst>
        </pc:spChg>
        <pc:spChg chg="mod">
          <ac:chgData name="Li Zhang" userId="cb434a129f5f4335" providerId="LiveId" clId="{0CA6D3A4-18BF-064E-BE97-27F4A671F449}" dt="2024-07-01T14:50:29.632" v="1509" actId="207"/>
          <ac:spMkLst>
            <pc:docMk/>
            <pc:sldMk cId="2943048072" sldId="325"/>
            <ac:spMk id="17" creationId="{42C17211-2960-4649-A0C0-56708DBD5A13}"/>
          </ac:spMkLst>
        </pc:spChg>
        <pc:spChg chg="mod">
          <ac:chgData name="Li Zhang" userId="cb434a129f5f4335" providerId="LiveId" clId="{0CA6D3A4-18BF-064E-BE97-27F4A671F449}" dt="2024-07-01T14:50:24.116" v="1508" actId="207"/>
          <ac:spMkLst>
            <pc:docMk/>
            <pc:sldMk cId="2943048072" sldId="325"/>
            <ac:spMk id="19" creationId="{4286897B-8027-6C49-8A15-67112C25CD20}"/>
          </ac:spMkLst>
        </pc:spChg>
        <pc:spChg chg="mod">
          <ac:chgData name="Li Zhang" userId="cb434a129f5f4335" providerId="LiveId" clId="{0CA6D3A4-18BF-064E-BE97-27F4A671F449}" dt="2024-07-01T14:50:29.632" v="1509" actId="207"/>
          <ac:spMkLst>
            <pc:docMk/>
            <pc:sldMk cId="2943048072" sldId="325"/>
            <ac:spMk id="20" creationId="{4B7951B9-4DB3-224A-8419-6E7F7F9D7C80}"/>
          </ac:spMkLst>
        </pc:spChg>
        <pc:spChg chg="mod">
          <ac:chgData name="Li Zhang" userId="cb434a129f5f4335" providerId="LiveId" clId="{0CA6D3A4-18BF-064E-BE97-27F4A671F449}" dt="2024-07-01T14:50:24.116" v="1508" actId="207"/>
          <ac:spMkLst>
            <pc:docMk/>
            <pc:sldMk cId="2943048072" sldId="325"/>
            <ac:spMk id="24" creationId="{D60AFE9A-88E6-0D4B-925F-DCA853B1486E}"/>
          </ac:spMkLst>
        </pc:spChg>
        <pc:spChg chg="mod">
          <ac:chgData name="Li Zhang" userId="cb434a129f5f4335" providerId="LiveId" clId="{0CA6D3A4-18BF-064E-BE97-27F4A671F449}" dt="2024-07-01T14:50:29.632" v="1509" actId="207"/>
          <ac:spMkLst>
            <pc:docMk/>
            <pc:sldMk cId="2943048072" sldId="325"/>
            <ac:spMk id="25" creationId="{679C564E-5762-D94F-A520-C2C9CBA91EB5}"/>
          </ac:spMkLst>
        </pc:spChg>
        <pc:spChg chg="mod">
          <ac:chgData name="Li Zhang" userId="cb434a129f5f4335" providerId="LiveId" clId="{0CA6D3A4-18BF-064E-BE97-27F4A671F449}" dt="2024-07-01T14:50:24.116" v="1508" actId="207"/>
          <ac:spMkLst>
            <pc:docMk/>
            <pc:sldMk cId="2943048072" sldId="325"/>
            <ac:spMk id="27" creationId="{8A888CDF-0D43-9E43-8411-6467314B771E}"/>
          </ac:spMkLst>
        </pc:spChg>
        <pc:spChg chg="mod">
          <ac:chgData name="Li Zhang" userId="cb434a129f5f4335" providerId="LiveId" clId="{0CA6D3A4-18BF-064E-BE97-27F4A671F449}" dt="2024-07-01T14:50:29.632" v="1509" actId="207"/>
          <ac:spMkLst>
            <pc:docMk/>
            <pc:sldMk cId="2943048072" sldId="325"/>
            <ac:spMk id="28" creationId="{1BD48FD6-D716-7A43-8C61-5A7A04E09199}"/>
          </ac:spMkLst>
        </pc:spChg>
        <pc:spChg chg="del">
          <ac:chgData name="Li Zhang" userId="cb434a129f5f4335" providerId="LiveId" clId="{0CA6D3A4-18BF-064E-BE97-27F4A671F449}" dt="2024-07-06T07:59:59.522" v="4038" actId="478"/>
          <ac:spMkLst>
            <pc:docMk/>
            <pc:sldMk cId="2943048072" sldId="325"/>
            <ac:spMk id="29" creationId="{BAE54297-19CA-EB41-A583-B0E2129272DE}"/>
          </ac:spMkLst>
        </pc:spChg>
        <pc:spChg chg="del">
          <ac:chgData name="Li Zhang" userId="cb434a129f5f4335" providerId="LiveId" clId="{0CA6D3A4-18BF-064E-BE97-27F4A671F449}" dt="2024-07-06T07:59:59.522" v="4038" actId="478"/>
          <ac:spMkLst>
            <pc:docMk/>
            <pc:sldMk cId="2943048072" sldId="325"/>
            <ac:spMk id="34" creationId="{D2DCA7F2-49AC-304E-BF63-FE27FEBA7C05}"/>
          </ac:spMkLst>
        </pc:spChg>
        <pc:spChg chg="del">
          <ac:chgData name="Li Zhang" userId="cb434a129f5f4335" providerId="LiveId" clId="{0CA6D3A4-18BF-064E-BE97-27F4A671F449}" dt="2024-07-06T07:59:59.522" v="4038" actId="478"/>
          <ac:spMkLst>
            <pc:docMk/>
            <pc:sldMk cId="2943048072" sldId="325"/>
            <ac:spMk id="35" creationId="{A5F8076C-30DB-7141-9A57-948D142E3F52}"/>
          </ac:spMkLst>
        </pc:spChg>
        <pc:spChg chg="del">
          <ac:chgData name="Li Zhang" userId="cb434a129f5f4335" providerId="LiveId" clId="{0CA6D3A4-18BF-064E-BE97-27F4A671F449}" dt="2024-07-06T07:59:59.522" v="4038" actId="478"/>
          <ac:spMkLst>
            <pc:docMk/>
            <pc:sldMk cId="2943048072" sldId="325"/>
            <ac:spMk id="37" creationId="{461ECB42-19CD-B44C-A07F-0D1935290B8C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38" creationId="{A588B39E-7DE6-F44D-A84D-48333B9F07C1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39" creationId="{51DB9946-8640-9E4E-8DC0-4DF3D8C39FAF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44" creationId="{B941470D-C8C4-5E41-99C5-5A2B2032507A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45" creationId="{58E465DC-83E5-0348-8FF9-FF3047B2E70A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47" creationId="{7E096443-53C0-1446-8A4C-A5330FF644F4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48" creationId="{F219464F-A965-4A48-B656-09B079EDE810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49" creationId="{7FBD7F73-59B9-1E42-8091-BC6C3C43C418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50" creationId="{9AFB1E90-37CF-F141-9A76-2146E4D351E1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55" creationId="{B2CDB2E7-6895-2A4A-B23E-18A9B0DD1574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56" creationId="{7D2EC51E-1BAC-7F42-B8A6-DCE10EB3DD0D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58" creationId="{2BA780B0-70A1-A743-9094-8F3071A70245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59" creationId="{50CB8DCA-0F45-7744-8F9E-C05CA7A2441C}"/>
          </ac:spMkLst>
        </pc:spChg>
        <pc:grpChg chg="del mod">
          <ac:chgData name="Li Zhang" userId="cb434a129f5f4335" providerId="LiveId" clId="{0CA6D3A4-18BF-064E-BE97-27F4A671F449}" dt="2024-07-01T14:57:04.596" v="1586" actId="478"/>
          <ac:grpSpMkLst>
            <pc:docMk/>
            <pc:sldMk cId="2943048072" sldId="325"/>
            <ac:grpSpMk id="8" creationId="{88711657-7DC8-6044-BD64-96785CE5099D}"/>
          </ac:grpSpMkLst>
        </pc:grpChg>
        <pc:picChg chg="del">
          <ac:chgData name="Li Zhang" userId="cb434a129f5f4335" providerId="LiveId" clId="{0CA6D3A4-18BF-064E-BE97-27F4A671F449}" dt="2024-07-06T07:59:59.522" v="4038" actId="478"/>
          <ac:picMkLst>
            <pc:docMk/>
            <pc:sldMk cId="2943048072" sldId="325"/>
            <ac:picMk id="30" creationId="{1D204B17-D65E-E34D-A25A-8D65C1486892}"/>
          </ac:picMkLst>
        </pc:picChg>
        <pc:picChg chg="del">
          <ac:chgData name="Li Zhang" userId="cb434a129f5f4335" providerId="LiveId" clId="{0CA6D3A4-18BF-064E-BE97-27F4A671F449}" dt="2024-07-06T07:59:59.522" v="4038" actId="478"/>
          <ac:picMkLst>
            <pc:docMk/>
            <pc:sldMk cId="2943048072" sldId="325"/>
            <ac:picMk id="31" creationId="{BE6C57C3-0D43-DA4A-984C-BC63D109E47C}"/>
          </ac:picMkLst>
        </pc:picChg>
        <pc:picChg chg="del">
          <ac:chgData name="Li Zhang" userId="cb434a129f5f4335" providerId="LiveId" clId="{0CA6D3A4-18BF-064E-BE97-27F4A671F449}" dt="2024-07-06T07:59:59.522" v="4038" actId="478"/>
          <ac:picMkLst>
            <pc:docMk/>
            <pc:sldMk cId="2943048072" sldId="325"/>
            <ac:picMk id="32" creationId="{B7E3B787-4657-AC43-8B5B-5F8F56FA5B7C}"/>
          </ac:picMkLst>
        </pc:picChg>
        <pc:picChg chg="del">
          <ac:chgData name="Li Zhang" userId="cb434a129f5f4335" providerId="LiveId" clId="{0CA6D3A4-18BF-064E-BE97-27F4A671F449}" dt="2024-07-06T07:59:59.522" v="4038" actId="478"/>
          <ac:picMkLst>
            <pc:docMk/>
            <pc:sldMk cId="2943048072" sldId="325"/>
            <ac:picMk id="33" creationId="{9B1907FA-5C70-424E-B290-4B94315DB4BD}"/>
          </ac:picMkLst>
        </pc:picChg>
        <pc:picChg chg="add mod">
          <ac:chgData name="Li Zhang" userId="cb434a129f5f4335" providerId="LiveId" clId="{0CA6D3A4-18BF-064E-BE97-27F4A671F449}" dt="2024-07-06T08:00:00.526" v="4039"/>
          <ac:picMkLst>
            <pc:docMk/>
            <pc:sldMk cId="2943048072" sldId="325"/>
            <ac:picMk id="40" creationId="{96475293-218A-6B4C-8E4E-AE6074C1C97C}"/>
          </ac:picMkLst>
        </pc:picChg>
        <pc:picChg chg="add mod">
          <ac:chgData name="Li Zhang" userId="cb434a129f5f4335" providerId="LiveId" clId="{0CA6D3A4-18BF-064E-BE97-27F4A671F449}" dt="2024-07-06T08:00:00.526" v="4039"/>
          <ac:picMkLst>
            <pc:docMk/>
            <pc:sldMk cId="2943048072" sldId="325"/>
            <ac:picMk id="41" creationId="{17465A8B-FD8A-AE43-B8DC-1EE36F79CF22}"/>
          </ac:picMkLst>
        </pc:picChg>
        <pc:picChg chg="add mod">
          <ac:chgData name="Li Zhang" userId="cb434a129f5f4335" providerId="LiveId" clId="{0CA6D3A4-18BF-064E-BE97-27F4A671F449}" dt="2024-07-06T08:00:00.526" v="4039"/>
          <ac:picMkLst>
            <pc:docMk/>
            <pc:sldMk cId="2943048072" sldId="325"/>
            <ac:picMk id="42" creationId="{BDFB0596-331C-3549-ABDF-BAEFDDE92E50}"/>
          </ac:picMkLst>
        </pc:picChg>
        <pc:picChg chg="add mod">
          <ac:chgData name="Li Zhang" userId="cb434a129f5f4335" providerId="LiveId" clId="{0CA6D3A4-18BF-064E-BE97-27F4A671F449}" dt="2024-07-06T08:00:00.526" v="4039"/>
          <ac:picMkLst>
            <pc:docMk/>
            <pc:sldMk cId="2943048072" sldId="325"/>
            <ac:picMk id="43" creationId="{8624DF24-FDF7-C54A-8A6E-C6C7D18FBC08}"/>
          </ac:picMkLst>
        </pc:picChg>
        <pc:picChg chg="add mod">
          <ac:chgData name="Li Zhang" userId="cb434a129f5f4335" providerId="LiveId" clId="{0CA6D3A4-18BF-064E-BE97-27F4A671F449}" dt="2024-07-06T08:01:19.476" v="4047" actId="1076"/>
          <ac:picMkLst>
            <pc:docMk/>
            <pc:sldMk cId="2943048072" sldId="325"/>
            <ac:picMk id="51" creationId="{1D06FC66-9F14-AF4A-8FEC-E5C7FD2529C0}"/>
          </ac:picMkLst>
        </pc:picChg>
        <pc:picChg chg="add mod">
          <ac:chgData name="Li Zhang" userId="cb434a129f5f4335" providerId="LiveId" clId="{0CA6D3A4-18BF-064E-BE97-27F4A671F449}" dt="2024-07-06T08:01:19.476" v="4047" actId="1076"/>
          <ac:picMkLst>
            <pc:docMk/>
            <pc:sldMk cId="2943048072" sldId="325"/>
            <ac:picMk id="52" creationId="{2F89C847-778E-1B42-82C4-B02D372DD10A}"/>
          </ac:picMkLst>
        </pc:picChg>
        <pc:picChg chg="add mod">
          <ac:chgData name="Li Zhang" userId="cb434a129f5f4335" providerId="LiveId" clId="{0CA6D3A4-18BF-064E-BE97-27F4A671F449}" dt="2024-07-06T08:01:19.476" v="4047" actId="1076"/>
          <ac:picMkLst>
            <pc:docMk/>
            <pc:sldMk cId="2943048072" sldId="325"/>
            <ac:picMk id="53" creationId="{3AFDFA18-F757-354A-8C8B-E5B89E6A7993}"/>
          </ac:picMkLst>
        </pc:picChg>
        <pc:picChg chg="add mod">
          <ac:chgData name="Li Zhang" userId="cb434a129f5f4335" providerId="LiveId" clId="{0CA6D3A4-18BF-064E-BE97-27F4A671F449}" dt="2024-07-06T08:01:19.476" v="4047" actId="1076"/>
          <ac:picMkLst>
            <pc:docMk/>
            <pc:sldMk cId="2943048072" sldId="325"/>
            <ac:picMk id="54" creationId="{03B58302-09F2-C142-8317-53C4B58E108B}"/>
          </ac:picMkLst>
        </pc:picChg>
        <pc:picChg chg="del">
          <ac:chgData name="Li Zhang" userId="cb434a129f5f4335" providerId="LiveId" clId="{0CA6D3A4-18BF-064E-BE97-27F4A671F449}" dt="2024-07-01T14:57:00.952" v="1583" actId="478"/>
          <ac:picMkLst>
            <pc:docMk/>
            <pc:sldMk cId="2943048072" sldId="325"/>
            <ac:picMk id="2052" creationId="{04B20B85-4EB8-F94E-9AEA-899850DCF2B2}"/>
          </ac:picMkLst>
        </pc:picChg>
        <pc:picChg chg="del mod">
          <ac:chgData name="Li Zhang" userId="cb434a129f5f4335" providerId="LiveId" clId="{0CA6D3A4-18BF-064E-BE97-27F4A671F449}" dt="2024-07-01T14:57:02.335" v="1584" actId="478"/>
          <ac:picMkLst>
            <pc:docMk/>
            <pc:sldMk cId="2943048072" sldId="325"/>
            <ac:picMk id="2054" creationId="{10C47961-F4D0-E746-A18D-B774E0084F5B}"/>
          </ac:picMkLst>
        </pc:picChg>
        <pc:picChg chg="del mod">
          <ac:chgData name="Li Zhang" userId="cb434a129f5f4335" providerId="LiveId" clId="{0CA6D3A4-18BF-064E-BE97-27F4A671F449}" dt="2024-07-01T14:57:03.317" v="1585" actId="478"/>
          <ac:picMkLst>
            <pc:docMk/>
            <pc:sldMk cId="2943048072" sldId="325"/>
            <ac:picMk id="2056" creationId="{1F51D88C-50A4-4944-8076-0F5C3DBB959E}"/>
          </ac:picMkLst>
        </pc:picChg>
        <pc:picChg chg="del mod">
          <ac:chgData name="Li Zhang" userId="cb434a129f5f4335" providerId="LiveId" clId="{0CA6D3A4-18BF-064E-BE97-27F4A671F449}" dt="2024-07-01T14:57:04.596" v="1586" actId="478"/>
          <ac:picMkLst>
            <pc:docMk/>
            <pc:sldMk cId="2943048072" sldId="325"/>
            <ac:picMk id="2058" creationId="{E3940719-A247-CD47-A7F7-DB45DE675807}"/>
          </ac:picMkLst>
        </pc:picChg>
        <pc:picChg chg="add del mod">
          <ac:chgData name="Li Zhang" userId="cb434a129f5f4335" providerId="LiveId" clId="{0CA6D3A4-18BF-064E-BE97-27F4A671F449}" dt="2024-07-06T08:00:33.329" v="4043" actId="478"/>
          <ac:picMkLst>
            <pc:docMk/>
            <pc:sldMk cId="2943048072" sldId="325"/>
            <ac:picMk id="5122" creationId="{6D90225D-6CC3-864A-A8B8-9741700116F2}"/>
          </ac:picMkLst>
        </pc:picChg>
        <pc:cxnChg chg="del">
          <ac:chgData name="Li Zhang" userId="cb434a129f5f4335" providerId="LiveId" clId="{0CA6D3A4-18BF-064E-BE97-27F4A671F449}" dt="2024-07-06T07:59:59.522" v="4038" actId="478"/>
          <ac:cxnSpMkLst>
            <pc:docMk/>
            <pc:sldMk cId="2943048072" sldId="325"/>
            <ac:cxnSpMk id="36" creationId="{4F3C9B63-9EB7-B140-8468-C3077BA5E175}"/>
          </ac:cxnSpMkLst>
        </pc:cxnChg>
        <pc:cxnChg chg="add mod">
          <ac:chgData name="Li Zhang" userId="cb434a129f5f4335" providerId="LiveId" clId="{0CA6D3A4-18BF-064E-BE97-27F4A671F449}" dt="2024-07-06T08:00:00.526" v="4039"/>
          <ac:cxnSpMkLst>
            <pc:docMk/>
            <pc:sldMk cId="2943048072" sldId="325"/>
            <ac:cxnSpMk id="46" creationId="{9BD27F94-9334-C149-93E8-F110EFD1A7F8}"/>
          </ac:cxnSpMkLst>
        </pc:cxnChg>
        <pc:cxnChg chg="add mod">
          <ac:chgData name="Li Zhang" userId="cb434a129f5f4335" providerId="LiveId" clId="{0CA6D3A4-18BF-064E-BE97-27F4A671F449}" dt="2024-07-06T08:01:19.476" v="4047" actId="1076"/>
          <ac:cxnSpMkLst>
            <pc:docMk/>
            <pc:sldMk cId="2943048072" sldId="325"/>
            <ac:cxnSpMk id="57" creationId="{895141F0-FE61-334B-95B8-FE43786756BC}"/>
          </ac:cxnSpMkLst>
        </pc:cxnChg>
      </pc:sldChg>
      <pc:sldChg chg="addSp delSp modSp add mod modAnim modNotesTx">
        <pc:chgData name="Li Zhang" userId="cb434a129f5f4335" providerId="LiveId" clId="{0CA6D3A4-18BF-064E-BE97-27F4A671F449}" dt="2024-07-08T14:27:40.947" v="27764" actId="20577"/>
        <pc:sldMkLst>
          <pc:docMk/>
          <pc:sldMk cId="1889258131" sldId="326"/>
        </pc:sldMkLst>
        <pc:spChg chg="mod">
          <ac:chgData name="Li Zhang" userId="cb434a129f5f4335" providerId="LiveId" clId="{0CA6D3A4-18BF-064E-BE97-27F4A671F449}" dt="2024-07-06T08:31:29.177" v="4933" actId="20577"/>
          <ac:spMkLst>
            <pc:docMk/>
            <pc:sldMk cId="1889258131" sldId="326"/>
            <ac:spMk id="2" creationId="{928BB6E3-695B-2A4C-96FF-F47BF5AB9E88}"/>
          </ac:spMkLst>
        </pc:spChg>
        <pc:spChg chg="del">
          <ac:chgData name="Li Zhang" userId="cb434a129f5f4335" providerId="LiveId" clId="{0CA6D3A4-18BF-064E-BE97-27F4A671F449}" dt="2024-07-01T15:00:00.054" v="1599" actId="478"/>
          <ac:spMkLst>
            <pc:docMk/>
            <pc:sldMk cId="1889258131" sldId="326"/>
            <ac:spMk id="7" creationId="{CD09546D-4961-0E46-8E34-48093CEA18DC}"/>
          </ac:spMkLst>
        </pc:spChg>
        <pc:spChg chg="del">
          <ac:chgData name="Li Zhang" userId="cb434a129f5f4335" providerId="LiveId" clId="{0CA6D3A4-18BF-064E-BE97-27F4A671F449}" dt="2024-07-06T08:03:18.112" v="4056" actId="478"/>
          <ac:spMkLst>
            <pc:docMk/>
            <pc:sldMk cId="1889258131" sldId="326"/>
            <ac:spMk id="15" creationId="{AA3F1DD6-E99D-4341-9019-0B2131EF8F6F}"/>
          </ac:spMkLst>
        </pc:spChg>
        <pc:spChg chg="del mod">
          <ac:chgData name="Li Zhang" userId="cb434a129f5f4335" providerId="LiveId" clId="{0CA6D3A4-18BF-064E-BE97-27F4A671F449}" dt="2024-07-01T14:59:55.866" v="1595" actId="478"/>
          <ac:spMkLst>
            <pc:docMk/>
            <pc:sldMk cId="1889258131" sldId="326"/>
            <ac:spMk id="16" creationId="{D335BB21-17F4-5947-859B-C38D952194E5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16" creationId="{D736FCFB-3FCB-8C40-A7CB-D48BBBC5E812}"/>
          </ac:spMkLst>
        </pc:spChg>
        <pc:spChg chg="del">
          <ac:chgData name="Li Zhang" userId="cb434a129f5f4335" providerId="LiveId" clId="{0CA6D3A4-18BF-064E-BE97-27F4A671F449}" dt="2024-07-01T14:59:53.816" v="1593" actId="478"/>
          <ac:spMkLst>
            <pc:docMk/>
            <pc:sldMk cId="1889258131" sldId="326"/>
            <ac:spMk id="17" creationId="{42C17211-2960-4649-A0C0-56708DBD5A13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17" creationId="{E2668F8C-453E-5A41-A750-A6EF7FD88294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18" creationId="{A20512F6-8037-3C42-8714-91F68FA7D9CF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19" creationId="{4286897B-8027-6C49-8A15-67112C25CD20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20" creationId="{4B7951B9-4DB3-224A-8419-6E7F7F9D7C80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22" creationId="{09C0DAE3-F54C-0140-933F-0DB27A3A0741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23" creationId="{3683A5B3-D263-3B49-AC8D-5D064BCEAF5C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23" creationId="{55B940A0-53A1-1E45-A97A-9EF13100D3F7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24" creationId="{D60AFE9A-88E6-0D4B-925F-DCA853B1486E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25" creationId="{679C564E-5762-D94F-A520-C2C9CBA91EB5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25" creationId="{9810724E-32DA-524A-B4D5-69A418FCB89E}"/>
          </ac:spMkLst>
        </pc:spChg>
        <pc:spChg chg="del">
          <ac:chgData name="Li Zhang" userId="cb434a129f5f4335" providerId="LiveId" clId="{0CA6D3A4-18BF-064E-BE97-27F4A671F449}" dt="2024-07-01T14:59:56.828" v="1596" actId="478"/>
          <ac:spMkLst>
            <pc:docMk/>
            <pc:sldMk cId="1889258131" sldId="326"/>
            <ac:spMk id="26" creationId="{1C62D15B-E7C7-534F-8691-43249CA75D12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26" creationId="{D867CAA6-329C-2C49-9D49-97EF06BE9B53}"/>
          </ac:spMkLst>
        </pc:spChg>
        <pc:spChg chg="del">
          <ac:chgData name="Li Zhang" userId="cb434a129f5f4335" providerId="LiveId" clId="{0CA6D3A4-18BF-064E-BE97-27F4A671F449}" dt="2024-07-01T14:59:59.081" v="1598" actId="478"/>
          <ac:spMkLst>
            <pc:docMk/>
            <pc:sldMk cId="1889258131" sldId="326"/>
            <ac:spMk id="27" creationId="{8A888CDF-0D43-9E43-8411-6467314B771E}"/>
          </ac:spMkLst>
        </pc:spChg>
        <pc:spChg chg="add mod">
          <ac:chgData name="Li Zhang" userId="cb434a129f5f4335" providerId="LiveId" clId="{0CA6D3A4-18BF-064E-BE97-27F4A671F449}" dt="2024-07-06T08:03:54.579" v="4076" actId="20577"/>
          <ac:spMkLst>
            <pc:docMk/>
            <pc:sldMk cId="1889258131" sldId="326"/>
            <ac:spMk id="27" creationId="{B0F0D84B-17EA-834F-884B-AE521D0DDE89}"/>
          </ac:spMkLst>
        </pc:spChg>
        <pc:spChg chg="del">
          <ac:chgData name="Li Zhang" userId="cb434a129f5f4335" providerId="LiveId" clId="{0CA6D3A4-18BF-064E-BE97-27F4A671F449}" dt="2024-07-01T14:59:57.980" v="1597" actId="478"/>
          <ac:spMkLst>
            <pc:docMk/>
            <pc:sldMk cId="1889258131" sldId="326"/>
            <ac:spMk id="28" creationId="{1BD48FD6-D716-7A43-8C61-5A7A04E09199}"/>
          </ac:spMkLst>
        </pc:spChg>
        <pc:spChg chg="add mod">
          <ac:chgData name="Li Zhang" userId="cb434a129f5f4335" providerId="LiveId" clId="{0CA6D3A4-18BF-064E-BE97-27F4A671F449}" dt="2024-07-06T08:30:46.601" v="4900" actId="403"/>
          <ac:spMkLst>
            <pc:docMk/>
            <pc:sldMk cId="1889258131" sldId="326"/>
            <ac:spMk id="28" creationId="{FB5976E8-0378-454B-9C5F-E1AA91093794}"/>
          </ac:spMkLst>
        </pc:spChg>
        <pc:spChg chg="del">
          <ac:chgData name="Li Zhang" userId="cb434a129f5f4335" providerId="LiveId" clId="{0CA6D3A4-18BF-064E-BE97-27F4A671F449}" dt="2024-07-06T08:03:18.112" v="4056" actId="478"/>
          <ac:spMkLst>
            <pc:docMk/>
            <pc:sldMk cId="1889258131" sldId="326"/>
            <ac:spMk id="29" creationId="{BAE54297-19CA-EB41-A583-B0E2129272DE}"/>
          </ac:spMkLst>
        </pc:spChg>
        <pc:spChg chg="del">
          <ac:chgData name="Li Zhang" userId="cb434a129f5f4335" providerId="LiveId" clId="{0CA6D3A4-18BF-064E-BE97-27F4A671F449}" dt="2024-07-06T08:03:18.112" v="4056" actId="478"/>
          <ac:spMkLst>
            <pc:docMk/>
            <pc:sldMk cId="1889258131" sldId="326"/>
            <ac:spMk id="34" creationId="{D2DCA7F2-49AC-304E-BF63-FE27FEBA7C05}"/>
          </ac:spMkLst>
        </pc:spChg>
        <pc:spChg chg="del">
          <ac:chgData name="Li Zhang" userId="cb434a129f5f4335" providerId="LiveId" clId="{0CA6D3A4-18BF-064E-BE97-27F4A671F449}" dt="2024-07-06T08:03:18.112" v="4056" actId="478"/>
          <ac:spMkLst>
            <pc:docMk/>
            <pc:sldMk cId="1889258131" sldId="326"/>
            <ac:spMk id="35" creationId="{A5F8076C-30DB-7141-9A57-948D142E3F52}"/>
          </ac:spMkLst>
        </pc:spChg>
        <pc:spChg chg="del">
          <ac:chgData name="Li Zhang" userId="cb434a129f5f4335" providerId="LiveId" clId="{0CA6D3A4-18BF-064E-BE97-27F4A671F449}" dt="2024-07-06T08:03:18.112" v="4056" actId="478"/>
          <ac:spMkLst>
            <pc:docMk/>
            <pc:sldMk cId="1889258131" sldId="326"/>
            <ac:spMk id="37" creationId="{461ECB42-19CD-B44C-A07F-0D1935290B8C}"/>
          </ac:spMkLst>
        </pc:spChg>
        <pc:spChg chg="add del mod">
          <ac:chgData name="Li Zhang" userId="cb434a129f5f4335" providerId="LiveId" clId="{0CA6D3A4-18BF-064E-BE97-27F4A671F449}" dt="2024-07-06T08:04:13.667" v="4077" actId="478"/>
          <ac:spMkLst>
            <pc:docMk/>
            <pc:sldMk cId="1889258131" sldId="326"/>
            <ac:spMk id="38" creationId="{8D89E762-E6E5-9D49-A23B-A9A09903FB3E}"/>
          </ac:spMkLst>
        </pc:spChg>
        <pc:spChg chg="add mod">
          <ac:chgData name="Li Zhang" userId="cb434a129f5f4335" providerId="LiveId" clId="{0CA6D3A4-18BF-064E-BE97-27F4A671F449}" dt="2024-07-07T12:13:26.176" v="12441" actId="1076"/>
          <ac:spMkLst>
            <pc:docMk/>
            <pc:sldMk cId="1889258131" sldId="326"/>
            <ac:spMk id="39" creationId="{BFA6B7E6-47C0-5A4A-ABE8-E3164EAB5638}"/>
          </ac:spMkLst>
        </pc:spChg>
        <pc:picChg chg="add mod modCrop">
          <ac:chgData name="Li Zhang" userId="cb434a129f5f4335" providerId="LiveId" clId="{0CA6D3A4-18BF-064E-BE97-27F4A671F449}" dt="2024-07-06T10:44:02.975" v="7043" actId="14861"/>
          <ac:picMkLst>
            <pc:docMk/>
            <pc:sldMk cId="1889258131" sldId="326"/>
            <ac:picMk id="4" creationId="{A8022733-9ECA-6948-B6AB-260EEF09FE2B}"/>
          </ac:picMkLst>
        </pc:picChg>
        <pc:picChg chg="add mod">
          <ac:chgData name="Li Zhang" userId="cb434a129f5f4335" providerId="LiveId" clId="{0CA6D3A4-18BF-064E-BE97-27F4A671F449}" dt="2024-07-06T08:03:40.600" v="4059"/>
          <ac:picMkLst>
            <pc:docMk/>
            <pc:sldMk cId="1889258131" sldId="326"/>
            <ac:picMk id="18" creationId="{4F4C8FAD-AE5B-7147-8F45-6529F1CF2009}"/>
          </ac:picMkLst>
        </pc:picChg>
        <pc:picChg chg="add mod">
          <ac:chgData name="Li Zhang" userId="cb434a129f5f4335" providerId="LiveId" clId="{0CA6D3A4-18BF-064E-BE97-27F4A671F449}" dt="2024-07-06T08:03:40.600" v="4059"/>
          <ac:picMkLst>
            <pc:docMk/>
            <pc:sldMk cId="1889258131" sldId="326"/>
            <ac:picMk id="19" creationId="{6DA7A33C-FE10-E044-A49F-38D4125E6D44}"/>
          </ac:picMkLst>
        </pc:picChg>
        <pc:picChg chg="add mod">
          <ac:chgData name="Li Zhang" userId="cb434a129f5f4335" providerId="LiveId" clId="{0CA6D3A4-18BF-064E-BE97-27F4A671F449}" dt="2024-07-06T08:03:40.600" v="4059"/>
          <ac:picMkLst>
            <pc:docMk/>
            <pc:sldMk cId="1889258131" sldId="326"/>
            <ac:picMk id="20" creationId="{1EBCAC57-DAB5-3B4E-881D-5E0861015BB3}"/>
          </ac:picMkLst>
        </pc:picChg>
        <pc:picChg chg="add mod">
          <ac:chgData name="Li Zhang" userId="cb434a129f5f4335" providerId="LiveId" clId="{0CA6D3A4-18BF-064E-BE97-27F4A671F449}" dt="2024-07-06T08:03:40.600" v="4059"/>
          <ac:picMkLst>
            <pc:docMk/>
            <pc:sldMk cId="1889258131" sldId="326"/>
            <ac:picMk id="21" creationId="{9BD467A9-E54F-8749-92A0-04CA41A9212F}"/>
          </ac:picMkLst>
        </pc:picChg>
        <pc:picChg chg="del">
          <ac:chgData name="Li Zhang" userId="cb434a129f5f4335" providerId="LiveId" clId="{0CA6D3A4-18BF-064E-BE97-27F4A671F449}" dt="2024-07-06T08:03:18.112" v="4056" actId="478"/>
          <ac:picMkLst>
            <pc:docMk/>
            <pc:sldMk cId="1889258131" sldId="326"/>
            <ac:picMk id="30" creationId="{1D204B17-D65E-E34D-A25A-8D65C1486892}"/>
          </ac:picMkLst>
        </pc:picChg>
        <pc:picChg chg="del">
          <ac:chgData name="Li Zhang" userId="cb434a129f5f4335" providerId="LiveId" clId="{0CA6D3A4-18BF-064E-BE97-27F4A671F449}" dt="2024-07-06T08:03:18.112" v="4056" actId="478"/>
          <ac:picMkLst>
            <pc:docMk/>
            <pc:sldMk cId="1889258131" sldId="326"/>
            <ac:picMk id="31" creationId="{BE6C57C3-0D43-DA4A-984C-BC63D109E47C}"/>
          </ac:picMkLst>
        </pc:picChg>
        <pc:picChg chg="del">
          <ac:chgData name="Li Zhang" userId="cb434a129f5f4335" providerId="LiveId" clId="{0CA6D3A4-18BF-064E-BE97-27F4A671F449}" dt="2024-07-06T08:03:18.112" v="4056" actId="478"/>
          <ac:picMkLst>
            <pc:docMk/>
            <pc:sldMk cId="1889258131" sldId="326"/>
            <ac:picMk id="32" creationId="{B7E3B787-4657-AC43-8B5B-5F8F56FA5B7C}"/>
          </ac:picMkLst>
        </pc:picChg>
        <pc:picChg chg="del">
          <ac:chgData name="Li Zhang" userId="cb434a129f5f4335" providerId="LiveId" clId="{0CA6D3A4-18BF-064E-BE97-27F4A671F449}" dt="2024-07-06T08:03:18.112" v="4056" actId="478"/>
          <ac:picMkLst>
            <pc:docMk/>
            <pc:sldMk cId="1889258131" sldId="326"/>
            <ac:picMk id="33" creationId="{9B1907FA-5C70-424E-B290-4B94315DB4BD}"/>
          </ac:picMkLst>
        </pc:picChg>
        <pc:picChg chg="del">
          <ac:chgData name="Li Zhang" userId="cb434a129f5f4335" providerId="LiveId" clId="{0CA6D3A4-18BF-064E-BE97-27F4A671F449}" dt="2024-07-01T15:00:04.279" v="1600" actId="478"/>
          <ac:picMkLst>
            <pc:docMk/>
            <pc:sldMk cId="1889258131" sldId="326"/>
            <ac:picMk id="5122" creationId="{6D90225D-6CC3-864A-A8B8-9741700116F2}"/>
          </ac:picMkLst>
        </pc:picChg>
        <pc:cxnChg chg="add mod">
          <ac:chgData name="Li Zhang" userId="cb434a129f5f4335" providerId="LiveId" clId="{0CA6D3A4-18BF-064E-BE97-27F4A671F449}" dt="2024-07-06T08:03:40.600" v="4059"/>
          <ac:cxnSpMkLst>
            <pc:docMk/>
            <pc:sldMk cId="1889258131" sldId="326"/>
            <ac:cxnSpMk id="24" creationId="{DBD54677-2182-2C4E-B682-8953DB2A97A7}"/>
          </ac:cxnSpMkLst>
        </pc:cxnChg>
        <pc:cxnChg chg="del">
          <ac:chgData name="Li Zhang" userId="cb434a129f5f4335" providerId="LiveId" clId="{0CA6D3A4-18BF-064E-BE97-27F4A671F449}" dt="2024-07-06T08:03:18.112" v="4056" actId="478"/>
          <ac:cxnSpMkLst>
            <pc:docMk/>
            <pc:sldMk cId="1889258131" sldId="326"/>
            <ac:cxnSpMk id="36" creationId="{4F3C9B63-9EB7-B140-8468-C3077BA5E175}"/>
          </ac:cxnSpMkLst>
        </pc:cxnChg>
      </pc:sldChg>
      <pc:sldChg chg="addSp delSp modSp add del mod">
        <pc:chgData name="Li Zhang" userId="cb434a129f5f4335" providerId="LiveId" clId="{0CA6D3A4-18BF-064E-BE97-27F4A671F449}" dt="2024-07-01T15:13:45.995" v="1750" actId="2696"/>
        <pc:sldMkLst>
          <pc:docMk/>
          <pc:sldMk cId="1698476484" sldId="327"/>
        </pc:sldMkLst>
        <pc:picChg chg="del">
          <ac:chgData name="Li Zhang" userId="cb434a129f5f4335" providerId="LiveId" clId="{0CA6D3A4-18BF-064E-BE97-27F4A671F449}" dt="2024-07-01T15:13:38.807" v="1749" actId="478"/>
          <ac:picMkLst>
            <pc:docMk/>
            <pc:sldMk cId="1698476484" sldId="327"/>
            <ac:picMk id="4" creationId="{A8022733-9ECA-6948-B6AB-260EEF09FE2B}"/>
          </ac:picMkLst>
        </pc:picChg>
        <pc:picChg chg="add mod">
          <ac:chgData name="Li Zhang" userId="cb434a129f5f4335" providerId="LiveId" clId="{0CA6D3A4-18BF-064E-BE97-27F4A671F449}" dt="2024-07-01T15:09:24.203" v="1636" actId="1076"/>
          <ac:picMkLst>
            <pc:docMk/>
            <pc:sldMk cId="1698476484" sldId="327"/>
            <ac:picMk id="7170" creationId="{32AFDF44-3470-CA43-AD45-53D367972732}"/>
          </ac:picMkLst>
        </pc:picChg>
      </pc:sldChg>
      <pc:sldChg chg="addSp delSp modSp add del mod">
        <pc:chgData name="Li Zhang" userId="cb434a129f5f4335" providerId="LiveId" clId="{0CA6D3A4-18BF-064E-BE97-27F4A671F449}" dt="2024-07-06T09:23:36.481" v="6888" actId="2696"/>
        <pc:sldMkLst>
          <pc:docMk/>
          <pc:sldMk cId="1039533273" sldId="328"/>
        </pc:sldMkLst>
        <pc:spChg chg="del">
          <ac:chgData name="Li Zhang" userId="cb434a129f5f4335" providerId="LiveId" clId="{0CA6D3A4-18BF-064E-BE97-27F4A671F449}" dt="2024-07-01T15:12:04.311" v="1693" actId="478"/>
          <ac:spMkLst>
            <pc:docMk/>
            <pc:sldMk cId="1039533273" sldId="328"/>
            <ac:spMk id="6" creationId="{ECA835F9-0671-1844-AB41-4D520120C2EB}"/>
          </ac:spMkLst>
        </pc:spChg>
        <pc:spChg chg="del">
          <ac:chgData name="Li Zhang" userId="cb434a129f5f4335" providerId="LiveId" clId="{0CA6D3A4-18BF-064E-BE97-27F4A671F449}" dt="2024-07-01T15:11:54.219" v="1689" actId="478"/>
          <ac:spMkLst>
            <pc:docMk/>
            <pc:sldMk cId="1039533273" sldId="328"/>
            <ac:spMk id="15" creationId="{AA3F1DD6-E99D-4341-9019-0B2131EF8F6F}"/>
          </ac:spMkLst>
        </pc:spChg>
        <pc:spChg chg="del">
          <ac:chgData name="Li Zhang" userId="cb434a129f5f4335" providerId="LiveId" clId="{0CA6D3A4-18BF-064E-BE97-27F4A671F449}" dt="2024-07-01T15:12:02.523" v="1692" actId="478"/>
          <ac:spMkLst>
            <pc:docMk/>
            <pc:sldMk cId="1039533273" sldId="328"/>
            <ac:spMk id="29" creationId="{BAE54297-19CA-EB41-A583-B0E2129272DE}"/>
          </ac:spMkLst>
        </pc:spChg>
        <pc:spChg chg="del">
          <ac:chgData name="Li Zhang" userId="cb434a129f5f4335" providerId="LiveId" clId="{0CA6D3A4-18BF-064E-BE97-27F4A671F449}" dt="2024-07-01T15:12:02.523" v="1692" actId="478"/>
          <ac:spMkLst>
            <pc:docMk/>
            <pc:sldMk cId="1039533273" sldId="328"/>
            <ac:spMk id="34" creationId="{D2DCA7F2-49AC-304E-BF63-FE27FEBA7C05}"/>
          </ac:spMkLst>
        </pc:spChg>
        <pc:spChg chg="del">
          <ac:chgData name="Li Zhang" userId="cb434a129f5f4335" providerId="LiveId" clId="{0CA6D3A4-18BF-064E-BE97-27F4A671F449}" dt="2024-07-01T15:12:02.523" v="1692" actId="478"/>
          <ac:spMkLst>
            <pc:docMk/>
            <pc:sldMk cId="1039533273" sldId="328"/>
            <ac:spMk id="35" creationId="{A5F8076C-30DB-7141-9A57-948D142E3F52}"/>
          </ac:spMkLst>
        </pc:spChg>
        <pc:spChg chg="del">
          <ac:chgData name="Li Zhang" userId="cb434a129f5f4335" providerId="LiveId" clId="{0CA6D3A4-18BF-064E-BE97-27F4A671F449}" dt="2024-07-01T15:12:02.523" v="1692" actId="478"/>
          <ac:spMkLst>
            <pc:docMk/>
            <pc:sldMk cId="1039533273" sldId="328"/>
            <ac:spMk id="37" creationId="{461ECB42-19CD-B44C-A07F-0D1935290B8C}"/>
          </ac:spMkLst>
        </pc:spChg>
        <pc:spChg chg="mod">
          <ac:chgData name="Li Zhang" userId="cb434a129f5f4335" providerId="LiveId" clId="{0CA6D3A4-18BF-064E-BE97-27F4A671F449}" dt="2024-07-01T15:25:20.662" v="1907" actId="20577"/>
          <ac:spMkLst>
            <pc:docMk/>
            <pc:sldMk cId="1039533273" sldId="328"/>
            <ac:spMk id="38" creationId="{8D89E762-E6E5-9D49-A23B-A9A09903FB3E}"/>
          </ac:spMkLst>
        </pc:spChg>
        <pc:picChg chg="del">
          <ac:chgData name="Li Zhang" userId="cb434a129f5f4335" providerId="LiveId" clId="{0CA6D3A4-18BF-064E-BE97-27F4A671F449}" dt="2024-07-01T15:10:32.785" v="1647" actId="478"/>
          <ac:picMkLst>
            <pc:docMk/>
            <pc:sldMk cId="1039533273" sldId="328"/>
            <ac:picMk id="4" creationId="{A8022733-9ECA-6948-B6AB-260EEF09FE2B}"/>
          </ac:picMkLst>
        </pc:picChg>
        <pc:picChg chg="add mod">
          <ac:chgData name="Li Zhang" userId="cb434a129f5f4335" providerId="LiveId" clId="{0CA6D3A4-18BF-064E-BE97-27F4A671F449}" dt="2024-07-01T15:12:12.764" v="1698" actId="1076"/>
          <ac:picMkLst>
            <pc:docMk/>
            <pc:sldMk cId="1039533273" sldId="328"/>
            <ac:picMk id="16" creationId="{B46CB0AC-3C93-9B40-AC65-12AC5A3ECEE0}"/>
          </ac:picMkLst>
        </pc:picChg>
        <pc:picChg chg="del">
          <ac:chgData name="Li Zhang" userId="cb434a129f5f4335" providerId="LiveId" clId="{0CA6D3A4-18BF-064E-BE97-27F4A671F449}" dt="2024-07-01T15:12:00.510" v="1691" actId="478"/>
          <ac:picMkLst>
            <pc:docMk/>
            <pc:sldMk cId="1039533273" sldId="328"/>
            <ac:picMk id="30" creationId="{1D204B17-D65E-E34D-A25A-8D65C1486892}"/>
          </ac:picMkLst>
        </pc:picChg>
        <pc:picChg chg="del">
          <ac:chgData name="Li Zhang" userId="cb434a129f5f4335" providerId="LiveId" clId="{0CA6D3A4-18BF-064E-BE97-27F4A671F449}" dt="2024-07-01T15:12:02.523" v="1692" actId="478"/>
          <ac:picMkLst>
            <pc:docMk/>
            <pc:sldMk cId="1039533273" sldId="328"/>
            <ac:picMk id="31" creationId="{BE6C57C3-0D43-DA4A-984C-BC63D109E47C}"/>
          </ac:picMkLst>
        </pc:picChg>
        <pc:picChg chg="del">
          <ac:chgData name="Li Zhang" userId="cb434a129f5f4335" providerId="LiveId" clId="{0CA6D3A4-18BF-064E-BE97-27F4A671F449}" dt="2024-07-01T15:12:02.523" v="1692" actId="478"/>
          <ac:picMkLst>
            <pc:docMk/>
            <pc:sldMk cId="1039533273" sldId="328"/>
            <ac:picMk id="32" creationId="{B7E3B787-4657-AC43-8B5B-5F8F56FA5B7C}"/>
          </ac:picMkLst>
        </pc:picChg>
        <pc:picChg chg="del">
          <ac:chgData name="Li Zhang" userId="cb434a129f5f4335" providerId="LiveId" clId="{0CA6D3A4-18BF-064E-BE97-27F4A671F449}" dt="2024-07-01T15:12:02.523" v="1692" actId="478"/>
          <ac:picMkLst>
            <pc:docMk/>
            <pc:sldMk cId="1039533273" sldId="328"/>
            <ac:picMk id="33" creationId="{9B1907FA-5C70-424E-B290-4B94315DB4BD}"/>
          </ac:picMkLst>
        </pc:picChg>
        <pc:cxnChg chg="del">
          <ac:chgData name="Li Zhang" userId="cb434a129f5f4335" providerId="LiveId" clId="{0CA6D3A4-18BF-064E-BE97-27F4A671F449}" dt="2024-07-01T15:12:02.523" v="1692" actId="478"/>
          <ac:cxnSpMkLst>
            <pc:docMk/>
            <pc:sldMk cId="1039533273" sldId="328"/>
            <ac:cxnSpMk id="36" creationId="{4F3C9B63-9EB7-B140-8468-C3077BA5E175}"/>
          </ac:cxnSpMkLst>
        </pc:cxnChg>
      </pc:sldChg>
      <pc:sldChg chg="addSp delSp modSp add del">
        <pc:chgData name="Li Zhang" userId="cb434a129f5f4335" providerId="LiveId" clId="{0CA6D3A4-18BF-064E-BE97-27F4A671F449}" dt="2024-07-01T15:10:27.117" v="1645" actId="2696"/>
        <pc:sldMkLst>
          <pc:docMk/>
          <pc:sldMk cId="3677298200" sldId="328"/>
        </pc:sldMkLst>
        <pc:picChg chg="add del mod">
          <ac:chgData name="Li Zhang" userId="cb434a129f5f4335" providerId="LiveId" clId="{0CA6D3A4-18BF-064E-BE97-27F4A671F449}" dt="2024-07-01T15:10:23.833" v="1644"/>
          <ac:picMkLst>
            <pc:docMk/>
            <pc:sldMk cId="3677298200" sldId="328"/>
            <ac:picMk id="16" creationId="{125CDA8B-1224-8243-8779-06E74158C4B5}"/>
          </ac:picMkLst>
        </pc:picChg>
      </pc:sldChg>
      <pc:sldChg chg="addSp delSp modSp add del mod modShow">
        <pc:chgData name="Li Zhang" userId="cb434a129f5f4335" providerId="LiveId" clId="{0CA6D3A4-18BF-064E-BE97-27F4A671F449}" dt="2024-07-08T15:43:10.724" v="29801" actId="2696"/>
        <pc:sldMkLst>
          <pc:docMk/>
          <pc:sldMk cId="252668298" sldId="329"/>
        </pc:sldMkLst>
        <pc:spChg chg="del">
          <ac:chgData name="Li Zhang" userId="cb434a129f5f4335" providerId="LiveId" clId="{0CA6D3A4-18BF-064E-BE97-27F4A671F449}" dt="2024-07-06T08:03:22.355" v="4057" actId="478"/>
          <ac:spMkLst>
            <pc:docMk/>
            <pc:sldMk cId="252668298" sldId="329"/>
            <ac:spMk id="15" creationId="{AA3F1DD6-E99D-4341-9019-0B2131EF8F6F}"/>
          </ac:spMkLst>
        </pc:spChg>
        <pc:spChg chg="add mod">
          <ac:chgData name="Li Zhang" userId="cb434a129f5f4335" providerId="LiveId" clId="{0CA6D3A4-18BF-064E-BE97-27F4A671F449}" dt="2024-07-05T08:11:16.765" v="3396" actId="20577"/>
          <ac:spMkLst>
            <pc:docMk/>
            <pc:sldMk cId="252668298" sldId="329"/>
            <ac:spMk id="18" creationId="{D1441B76-53EE-BE47-9826-57B662E6FB6D}"/>
          </ac:spMkLst>
        </pc:spChg>
        <pc:spChg chg="del">
          <ac:chgData name="Li Zhang" userId="cb434a129f5f4335" providerId="LiveId" clId="{0CA6D3A4-18BF-064E-BE97-27F4A671F449}" dt="2024-07-06T08:03:22.355" v="4057" actId="478"/>
          <ac:spMkLst>
            <pc:docMk/>
            <pc:sldMk cId="252668298" sldId="329"/>
            <ac:spMk id="29" creationId="{BAE54297-19CA-EB41-A583-B0E2129272DE}"/>
          </ac:spMkLst>
        </pc:spChg>
        <pc:spChg chg="del">
          <ac:chgData name="Li Zhang" userId="cb434a129f5f4335" providerId="LiveId" clId="{0CA6D3A4-18BF-064E-BE97-27F4A671F449}" dt="2024-07-06T08:03:22.355" v="4057" actId="478"/>
          <ac:spMkLst>
            <pc:docMk/>
            <pc:sldMk cId="252668298" sldId="329"/>
            <ac:spMk id="34" creationId="{D2DCA7F2-49AC-304E-BF63-FE27FEBA7C05}"/>
          </ac:spMkLst>
        </pc:spChg>
        <pc:spChg chg="del">
          <ac:chgData name="Li Zhang" userId="cb434a129f5f4335" providerId="LiveId" clId="{0CA6D3A4-18BF-064E-BE97-27F4A671F449}" dt="2024-07-06T08:03:22.355" v="4057" actId="478"/>
          <ac:spMkLst>
            <pc:docMk/>
            <pc:sldMk cId="252668298" sldId="329"/>
            <ac:spMk id="35" creationId="{A5F8076C-30DB-7141-9A57-948D142E3F52}"/>
          </ac:spMkLst>
        </pc:spChg>
        <pc:spChg chg="del">
          <ac:chgData name="Li Zhang" userId="cb434a129f5f4335" providerId="LiveId" clId="{0CA6D3A4-18BF-064E-BE97-27F4A671F449}" dt="2024-07-06T08:03:22.355" v="4057" actId="478"/>
          <ac:spMkLst>
            <pc:docMk/>
            <pc:sldMk cId="252668298" sldId="329"/>
            <ac:spMk id="37" creationId="{461ECB42-19CD-B44C-A07F-0D1935290B8C}"/>
          </ac:spMkLst>
        </pc:spChg>
        <pc:spChg chg="del">
          <ac:chgData name="Li Zhang" userId="cb434a129f5f4335" providerId="LiveId" clId="{0CA6D3A4-18BF-064E-BE97-27F4A671F449}" dt="2024-07-01T15:15:03.765" v="1759" actId="478"/>
          <ac:spMkLst>
            <pc:docMk/>
            <pc:sldMk cId="252668298" sldId="329"/>
            <ac:spMk id="38" creationId="{8D89E762-E6E5-9D49-A23B-A9A09903FB3E}"/>
          </ac:spMkLst>
        </pc:spChg>
        <pc:picChg chg="del">
          <ac:chgData name="Li Zhang" userId="cb434a129f5f4335" providerId="LiveId" clId="{0CA6D3A4-18BF-064E-BE97-27F4A671F449}" dt="2024-07-01T15:15:06.212" v="1760" actId="478"/>
          <ac:picMkLst>
            <pc:docMk/>
            <pc:sldMk cId="252668298" sldId="329"/>
            <ac:picMk id="4" creationId="{A8022733-9ECA-6948-B6AB-260EEF09FE2B}"/>
          </ac:picMkLst>
        </pc:picChg>
        <pc:picChg chg="add mod">
          <ac:chgData name="Li Zhang" userId="cb434a129f5f4335" providerId="LiveId" clId="{0CA6D3A4-18BF-064E-BE97-27F4A671F449}" dt="2024-07-01T15:15:21.523" v="1765" actId="1076"/>
          <ac:picMkLst>
            <pc:docMk/>
            <pc:sldMk cId="252668298" sldId="329"/>
            <ac:picMk id="16" creationId="{E95A764C-A17B-2C4E-AE22-A6DACA1C4E3A}"/>
          </ac:picMkLst>
        </pc:picChg>
        <pc:picChg chg="add del mod">
          <ac:chgData name="Li Zhang" userId="cb434a129f5f4335" providerId="LiveId" clId="{0CA6D3A4-18BF-064E-BE97-27F4A671F449}" dt="2024-07-01T15:20:41.166" v="1767"/>
          <ac:picMkLst>
            <pc:docMk/>
            <pc:sldMk cId="252668298" sldId="329"/>
            <ac:picMk id="17" creationId="{101966DD-E8A2-E948-A5EC-CDDA353AEB62}"/>
          </ac:picMkLst>
        </pc:picChg>
        <pc:picChg chg="del">
          <ac:chgData name="Li Zhang" userId="cb434a129f5f4335" providerId="LiveId" clId="{0CA6D3A4-18BF-064E-BE97-27F4A671F449}" dt="2024-07-06T08:03:22.355" v="4057" actId="478"/>
          <ac:picMkLst>
            <pc:docMk/>
            <pc:sldMk cId="252668298" sldId="329"/>
            <ac:picMk id="30" creationId="{1D204B17-D65E-E34D-A25A-8D65C1486892}"/>
          </ac:picMkLst>
        </pc:picChg>
        <pc:picChg chg="del">
          <ac:chgData name="Li Zhang" userId="cb434a129f5f4335" providerId="LiveId" clId="{0CA6D3A4-18BF-064E-BE97-27F4A671F449}" dt="2024-07-06T08:03:22.355" v="4057" actId="478"/>
          <ac:picMkLst>
            <pc:docMk/>
            <pc:sldMk cId="252668298" sldId="329"/>
            <ac:picMk id="31" creationId="{BE6C57C3-0D43-DA4A-984C-BC63D109E47C}"/>
          </ac:picMkLst>
        </pc:picChg>
        <pc:picChg chg="del">
          <ac:chgData name="Li Zhang" userId="cb434a129f5f4335" providerId="LiveId" clId="{0CA6D3A4-18BF-064E-BE97-27F4A671F449}" dt="2024-07-06T08:03:22.355" v="4057" actId="478"/>
          <ac:picMkLst>
            <pc:docMk/>
            <pc:sldMk cId="252668298" sldId="329"/>
            <ac:picMk id="32" creationId="{B7E3B787-4657-AC43-8B5B-5F8F56FA5B7C}"/>
          </ac:picMkLst>
        </pc:picChg>
        <pc:picChg chg="del">
          <ac:chgData name="Li Zhang" userId="cb434a129f5f4335" providerId="LiveId" clId="{0CA6D3A4-18BF-064E-BE97-27F4A671F449}" dt="2024-07-06T08:03:22.355" v="4057" actId="478"/>
          <ac:picMkLst>
            <pc:docMk/>
            <pc:sldMk cId="252668298" sldId="329"/>
            <ac:picMk id="33" creationId="{9B1907FA-5C70-424E-B290-4B94315DB4BD}"/>
          </ac:picMkLst>
        </pc:picChg>
        <pc:cxnChg chg="del">
          <ac:chgData name="Li Zhang" userId="cb434a129f5f4335" providerId="LiveId" clId="{0CA6D3A4-18BF-064E-BE97-27F4A671F449}" dt="2024-07-06T08:03:22.355" v="4057" actId="478"/>
          <ac:cxnSpMkLst>
            <pc:docMk/>
            <pc:sldMk cId="252668298" sldId="329"/>
            <ac:cxnSpMk id="36" creationId="{4F3C9B63-9EB7-B140-8468-C3077BA5E175}"/>
          </ac:cxnSpMkLst>
        </pc:cxnChg>
      </pc:sldChg>
      <pc:sldChg chg="addSp delSp modSp add mod modAnim modShow">
        <pc:chgData name="Li Zhang" userId="cb434a129f5f4335" providerId="LiveId" clId="{0CA6D3A4-18BF-064E-BE97-27F4A671F449}" dt="2024-07-07T14:17:36.044" v="18026" actId="729"/>
        <pc:sldMkLst>
          <pc:docMk/>
          <pc:sldMk cId="2972650849" sldId="330"/>
        </pc:sldMkLst>
        <pc:spChg chg="mod">
          <ac:chgData name="Li Zhang" userId="cb434a129f5f4335" providerId="LiveId" clId="{0CA6D3A4-18BF-064E-BE97-27F4A671F449}" dt="2024-07-07T00:48:02.815" v="9198" actId="20577"/>
          <ac:spMkLst>
            <pc:docMk/>
            <pc:sldMk cId="2972650849" sldId="330"/>
            <ac:spMk id="2" creationId="{928BB6E3-695B-2A4C-96FF-F47BF5AB9E88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6" creationId="{ECA835F9-0671-1844-AB41-4D520120C2EB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15" creationId="{AA3F1DD6-E99D-4341-9019-0B2131EF8F6F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18" creationId="{D1441B76-53EE-BE47-9826-57B662E6FB6D}"/>
          </ac:spMkLst>
        </pc:spChg>
        <pc:spChg chg="add mod topLvl">
          <ac:chgData name="Li Zhang" userId="cb434a129f5f4335" providerId="LiveId" clId="{0CA6D3A4-18BF-064E-BE97-27F4A671F449}" dt="2024-07-05T08:16:55.083" v="3437" actId="165"/>
          <ac:spMkLst>
            <pc:docMk/>
            <pc:sldMk cId="2972650849" sldId="330"/>
            <ac:spMk id="19" creationId="{3D91E12E-FA2B-BB4E-9631-D52541F7F804}"/>
          </ac:spMkLst>
        </pc:spChg>
        <pc:spChg chg="add mod topLvl">
          <ac:chgData name="Li Zhang" userId="cb434a129f5f4335" providerId="LiveId" clId="{0CA6D3A4-18BF-064E-BE97-27F4A671F449}" dt="2024-07-05T08:16:55.083" v="3437" actId="165"/>
          <ac:spMkLst>
            <pc:docMk/>
            <pc:sldMk cId="2972650849" sldId="330"/>
            <ac:spMk id="22" creationId="{975864E5-2DEB-1644-BAEA-C0AAC97EE767}"/>
          </ac:spMkLst>
        </pc:spChg>
        <pc:spChg chg="add mod topLvl">
          <ac:chgData name="Li Zhang" userId="cb434a129f5f4335" providerId="LiveId" clId="{0CA6D3A4-18BF-064E-BE97-27F4A671F449}" dt="2024-07-05T08:16:55.083" v="3437" actId="165"/>
          <ac:spMkLst>
            <pc:docMk/>
            <pc:sldMk cId="2972650849" sldId="330"/>
            <ac:spMk id="24" creationId="{FF35A31F-077A-CE4E-9832-A8C02393848B}"/>
          </ac:spMkLst>
        </pc:spChg>
        <pc:spChg chg="add mod topLvl">
          <ac:chgData name="Li Zhang" userId="cb434a129f5f4335" providerId="LiveId" clId="{0CA6D3A4-18BF-064E-BE97-27F4A671F449}" dt="2024-07-05T08:16:55.083" v="3437" actId="165"/>
          <ac:spMkLst>
            <pc:docMk/>
            <pc:sldMk cId="2972650849" sldId="330"/>
            <ac:spMk id="26" creationId="{C5B44499-0069-E646-8CAD-332D53210FE6}"/>
          </ac:spMkLst>
        </pc:spChg>
        <pc:spChg chg="add mod topLvl">
          <ac:chgData name="Li Zhang" userId="cb434a129f5f4335" providerId="LiveId" clId="{0CA6D3A4-18BF-064E-BE97-27F4A671F449}" dt="2024-07-05T08:16:55.083" v="3437" actId="165"/>
          <ac:spMkLst>
            <pc:docMk/>
            <pc:sldMk cId="2972650849" sldId="330"/>
            <ac:spMk id="28" creationId="{8ABDBFBD-484E-584A-9DF7-0E2D00166501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29" creationId="{BAE54297-19CA-EB41-A583-B0E2129272DE}"/>
          </ac:spMkLst>
        </pc:spChg>
        <pc:spChg chg="add mod">
          <ac:chgData name="Li Zhang" userId="cb434a129f5f4335" providerId="LiveId" clId="{0CA6D3A4-18BF-064E-BE97-27F4A671F449}" dt="2024-07-05T08:13:12.939" v="3427"/>
          <ac:spMkLst>
            <pc:docMk/>
            <pc:sldMk cId="2972650849" sldId="330"/>
            <ac:spMk id="34" creationId="{0554DDE0-FDEA-AF4F-9624-4D918CE2F2FF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34" creationId="{D2DCA7F2-49AC-304E-BF63-FE27FEBA7C05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35" creationId="{A5F8076C-30DB-7141-9A57-948D142E3F52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37" creationId="{461ECB42-19CD-B44C-A07F-0D1935290B8C}"/>
          </ac:spMkLst>
        </pc:spChg>
        <pc:spChg chg="add mod">
          <ac:chgData name="Li Zhang" userId="cb434a129f5f4335" providerId="LiveId" clId="{0CA6D3A4-18BF-064E-BE97-27F4A671F449}" dt="2024-07-05T08:13:04.334" v="3425"/>
          <ac:spMkLst>
            <pc:docMk/>
            <pc:sldMk cId="2972650849" sldId="330"/>
            <ac:spMk id="38" creationId="{AADE1E2D-0B00-9347-8A1B-FD6E990AF87F}"/>
          </ac:spMkLst>
        </pc:spChg>
        <pc:spChg chg="add del mod">
          <ac:chgData name="Li Zhang" userId="cb434a129f5f4335" providerId="LiveId" clId="{0CA6D3A4-18BF-064E-BE97-27F4A671F449}" dt="2024-07-05T08:13:09.274" v="3426" actId="478"/>
          <ac:spMkLst>
            <pc:docMk/>
            <pc:sldMk cId="2972650849" sldId="330"/>
            <ac:spMk id="39" creationId="{C73989F8-1F3D-0348-A205-FC68D4993A55}"/>
          </ac:spMkLst>
        </pc:spChg>
        <pc:spChg chg="add mod">
          <ac:chgData name="Li Zhang" userId="cb434a129f5f4335" providerId="LiveId" clId="{0CA6D3A4-18BF-064E-BE97-27F4A671F449}" dt="2024-07-01T15:42:03.244" v="2956" actId="20577"/>
          <ac:spMkLst>
            <pc:docMk/>
            <pc:sldMk cId="2972650849" sldId="330"/>
            <ac:spMk id="40" creationId="{364C4436-EA51-CD4D-B87D-15D37DD1D3FD}"/>
          </ac:spMkLst>
        </pc:spChg>
        <pc:grpChg chg="add del mod">
          <ac:chgData name="Li Zhang" userId="cb434a129f5f4335" providerId="LiveId" clId="{0CA6D3A4-18BF-064E-BE97-27F4A671F449}" dt="2024-07-05T08:16:55.083" v="3437" actId="165"/>
          <ac:grpSpMkLst>
            <pc:docMk/>
            <pc:sldMk cId="2972650849" sldId="330"/>
            <ac:grpSpMk id="3" creationId="{0970C135-F4F6-9A48-BD73-DCE960482121}"/>
          </ac:grpSpMkLst>
        </pc:grpChg>
        <pc:picChg chg="del">
          <ac:chgData name="Li Zhang" userId="cb434a129f5f4335" providerId="LiveId" clId="{0CA6D3A4-18BF-064E-BE97-27F4A671F449}" dt="2024-07-01T15:25:53.715" v="1945" actId="478"/>
          <ac:picMkLst>
            <pc:docMk/>
            <pc:sldMk cId="2972650849" sldId="330"/>
            <ac:picMk id="16" creationId="{E95A764C-A17B-2C4E-AE22-A6DACA1C4E3A}"/>
          </ac:picMkLst>
        </pc:picChg>
        <pc:picChg chg="add mod topLvl">
          <ac:chgData name="Li Zhang" userId="cb434a129f5f4335" providerId="LiveId" clId="{0CA6D3A4-18BF-064E-BE97-27F4A671F449}" dt="2024-07-05T08:16:55.083" v="3437" actId="165"/>
          <ac:picMkLst>
            <pc:docMk/>
            <pc:sldMk cId="2972650849" sldId="330"/>
            <ac:picMk id="17" creationId="{133BB03A-303D-EC41-9E15-599C062C0F95}"/>
          </ac:picMkLst>
        </pc:picChg>
        <pc:picChg chg="del">
          <ac:chgData name="Li Zhang" userId="cb434a129f5f4335" providerId="LiveId" clId="{0CA6D3A4-18BF-064E-BE97-27F4A671F449}" dt="2024-07-01T15:25:53.715" v="1945" actId="478"/>
          <ac:picMkLst>
            <pc:docMk/>
            <pc:sldMk cId="2972650849" sldId="330"/>
            <ac:picMk id="30" creationId="{1D204B17-D65E-E34D-A25A-8D65C1486892}"/>
          </ac:picMkLst>
        </pc:picChg>
        <pc:picChg chg="del">
          <ac:chgData name="Li Zhang" userId="cb434a129f5f4335" providerId="LiveId" clId="{0CA6D3A4-18BF-064E-BE97-27F4A671F449}" dt="2024-07-01T15:25:53.715" v="1945" actId="478"/>
          <ac:picMkLst>
            <pc:docMk/>
            <pc:sldMk cId="2972650849" sldId="330"/>
            <ac:picMk id="31" creationId="{BE6C57C3-0D43-DA4A-984C-BC63D109E47C}"/>
          </ac:picMkLst>
        </pc:picChg>
        <pc:picChg chg="del">
          <ac:chgData name="Li Zhang" userId="cb434a129f5f4335" providerId="LiveId" clId="{0CA6D3A4-18BF-064E-BE97-27F4A671F449}" dt="2024-07-01T15:25:53.715" v="1945" actId="478"/>
          <ac:picMkLst>
            <pc:docMk/>
            <pc:sldMk cId="2972650849" sldId="330"/>
            <ac:picMk id="32" creationId="{B7E3B787-4657-AC43-8B5B-5F8F56FA5B7C}"/>
          </ac:picMkLst>
        </pc:picChg>
        <pc:picChg chg="del">
          <ac:chgData name="Li Zhang" userId="cb434a129f5f4335" providerId="LiveId" clId="{0CA6D3A4-18BF-064E-BE97-27F4A671F449}" dt="2024-07-01T15:25:53.715" v="1945" actId="478"/>
          <ac:picMkLst>
            <pc:docMk/>
            <pc:sldMk cId="2972650849" sldId="330"/>
            <ac:picMk id="33" creationId="{9B1907FA-5C70-424E-B290-4B94315DB4BD}"/>
          </ac:picMkLst>
        </pc:picChg>
        <pc:cxnChg chg="add mod">
          <ac:chgData name="Li Zhang" userId="cb434a129f5f4335" providerId="LiveId" clId="{0CA6D3A4-18BF-064E-BE97-27F4A671F449}" dt="2024-07-05T01:27:03.495" v="3352" actId="1037"/>
          <ac:cxnSpMkLst>
            <pc:docMk/>
            <pc:sldMk cId="2972650849" sldId="330"/>
            <ac:cxnSpMk id="5" creationId="{B0D41027-C68F-D745-B6B6-61CD64A9FD73}"/>
          </ac:cxnSpMkLst>
        </pc:cxnChg>
        <pc:cxnChg chg="add mod topLvl">
          <ac:chgData name="Li Zhang" userId="cb434a129f5f4335" providerId="LiveId" clId="{0CA6D3A4-18BF-064E-BE97-27F4A671F449}" dt="2024-07-05T08:16:55.083" v="3437" actId="165"/>
          <ac:cxnSpMkLst>
            <pc:docMk/>
            <pc:sldMk cId="2972650849" sldId="330"/>
            <ac:cxnSpMk id="20" creationId="{018332E5-85E9-C446-9570-1613C3DEDE99}"/>
          </ac:cxnSpMkLst>
        </pc:cxnChg>
        <pc:cxnChg chg="add mod topLvl">
          <ac:chgData name="Li Zhang" userId="cb434a129f5f4335" providerId="LiveId" clId="{0CA6D3A4-18BF-064E-BE97-27F4A671F449}" dt="2024-07-05T08:16:55.083" v="3437" actId="165"/>
          <ac:cxnSpMkLst>
            <pc:docMk/>
            <pc:sldMk cId="2972650849" sldId="330"/>
            <ac:cxnSpMk id="21" creationId="{181DD677-F8B6-714C-B9AA-1910152B3207}"/>
          </ac:cxnSpMkLst>
        </pc:cxnChg>
        <pc:cxnChg chg="add mod topLvl">
          <ac:chgData name="Li Zhang" userId="cb434a129f5f4335" providerId="LiveId" clId="{0CA6D3A4-18BF-064E-BE97-27F4A671F449}" dt="2024-07-05T08:16:55.083" v="3437" actId="165"/>
          <ac:cxnSpMkLst>
            <pc:docMk/>
            <pc:sldMk cId="2972650849" sldId="330"/>
            <ac:cxnSpMk id="23" creationId="{1FBE521E-04A5-1945-961D-58D5FCD716C6}"/>
          </ac:cxnSpMkLst>
        </pc:cxnChg>
        <pc:cxnChg chg="add mod topLvl">
          <ac:chgData name="Li Zhang" userId="cb434a129f5f4335" providerId="LiveId" clId="{0CA6D3A4-18BF-064E-BE97-27F4A671F449}" dt="2024-07-05T08:17:31.396" v="3441" actId="14100"/>
          <ac:cxnSpMkLst>
            <pc:docMk/>
            <pc:sldMk cId="2972650849" sldId="330"/>
            <ac:cxnSpMk id="25" creationId="{7B4089EC-A8EF-F646-94B5-4334DA659290}"/>
          </ac:cxnSpMkLst>
        </pc:cxnChg>
        <pc:cxnChg chg="add mod topLvl">
          <ac:chgData name="Li Zhang" userId="cb434a129f5f4335" providerId="LiveId" clId="{0CA6D3A4-18BF-064E-BE97-27F4A671F449}" dt="2024-07-05T08:17:29.231" v="3440" actId="14100"/>
          <ac:cxnSpMkLst>
            <pc:docMk/>
            <pc:sldMk cId="2972650849" sldId="330"/>
            <ac:cxnSpMk id="27" creationId="{869FC237-F961-C148-B401-99C6581CF31B}"/>
          </ac:cxnSpMkLst>
        </pc:cxnChg>
        <pc:cxnChg chg="add mod">
          <ac:chgData name="Li Zhang" userId="cb434a129f5f4335" providerId="LiveId" clId="{0CA6D3A4-18BF-064E-BE97-27F4A671F449}" dt="2024-07-05T01:24:26.194" v="3242" actId="1037"/>
          <ac:cxnSpMkLst>
            <pc:docMk/>
            <pc:sldMk cId="2972650849" sldId="330"/>
            <ac:cxnSpMk id="29" creationId="{2B8E305B-53F3-C249-90F8-661BCC1C4A8C}"/>
          </ac:cxnSpMkLst>
        </pc:cxnChg>
        <pc:cxnChg chg="add mod">
          <ac:chgData name="Li Zhang" userId="cb434a129f5f4335" providerId="LiveId" clId="{0CA6D3A4-18BF-064E-BE97-27F4A671F449}" dt="2024-07-05T01:24:41.930" v="3253" actId="1036"/>
          <ac:cxnSpMkLst>
            <pc:docMk/>
            <pc:sldMk cId="2972650849" sldId="330"/>
            <ac:cxnSpMk id="30" creationId="{0FFC0A93-4917-C744-9254-0527EE3DDBD1}"/>
          </ac:cxnSpMkLst>
        </pc:cxnChg>
        <pc:cxnChg chg="del">
          <ac:chgData name="Li Zhang" userId="cb434a129f5f4335" providerId="LiveId" clId="{0CA6D3A4-18BF-064E-BE97-27F4A671F449}" dt="2024-07-01T15:25:53.715" v="1945" actId="478"/>
          <ac:cxnSpMkLst>
            <pc:docMk/>
            <pc:sldMk cId="2972650849" sldId="330"/>
            <ac:cxnSpMk id="36" creationId="{4F3C9B63-9EB7-B140-8468-C3077BA5E175}"/>
          </ac:cxnSpMkLst>
        </pc:cxnChg>
      </pc:sldChg>
      <pc:sldChg chg="new del">
        <pc:chgData name="Li Zhang" userId="cb434a129f5f4335" providerId="LiveId" clId="{0CA6D3A4-18BF-064E-BE97-27F4A671F449}" dt="2024-07-06T12:05:43.278" v="9082" actId="2696"/>
        <pc:sldMkLst>
          <pc:docMk/>
          <pc:sldMk cId="2994114180" sldId="331"/>
        </pc:sldMkLst>
      </pc:sldChg>
      <pc:sldChg chg="addSp delSp modSp add del mod">
        <pc:chgData name="Li Zhang" userId="cb434a129f5f4335" providerId="LiveId" clId="{0CA6D3A4-18BF-064E-BE97-27F4A671F449}" dt="2024-07-01T15:46:01.388" v="3036" actId="2696"/>
        <pc:sldMkLst>
          <pc:docMk/>
          <pc:sldMk cId="2041743677" sldId="332"/>
        </pc:sldMkLst>
        <pc:spChg chg="add del mod">
          <ac:chgData name="Li Zhang" userId="cb434a129f5f4335" providerId="LiveId" clId="{0CA6D3A4-18BF-064E-BE97-27F4A671F449}" dt="2024-07-01T15:45:51.882" v="3034" actId="478"/>
          <ac:spMkLst>
            <pc:docMk/>
            <pc:sldMk cId="2041743677" sldId="332"/>
            <ac:spMk id="5" creationId="{5859B4F2-6E74-B949-937E-8A0C6DC310C2}"/>
          </ac:spMkLst>
        </pc:spChg>
        <pc:spChg chg="add del mod">
          <ac:chgData name="Li Zhang" userId="cb434a129f5f4335" providerId="LiveId" clId="{0CA6D3A4-18BF-064E-BE97-27F4A671F449}" dt="2024-07-01T15:45:41.230" v="3032"/>
          <ac:spMkLst>
            <pc:docMk/>
            <pc:sldMk cId="2041743677" sldId="332"/>
            <ac:spMk id="6" creationId="{94A211C9-992A-1E4A-A761-308F0BC2DB86}"/>
          </ac:spMkLst>
        </pc:spChg>
        <pc:spChg chg="del mod">
          <ac:chgData name="Li Zhang" userId="cb434a129f5f4335" providerId="LiveId" clId="{0CA6D3A4-18BF-064E-BE97-27F4A671F449}" dt="2024-07-01T15:45:09.783" v="3023" actId="478"/>
          <ac:spMkLst>
            <pc:docMk/>
            <pc:sldMk cId="2041743677" sldId="332"/>
            <ac:spMk id="38" creationId="{8D89E762-E6E5-9D49-A23B-A9A09903FB3E}"/>
          </ac:spMkLst>
        </pc:spChg>
        <pc:picChg chg="mod">
          <ac:chgData name="Li Zhang" userId="cb434a129f5f4335" providerId="LiveId" clId="{0CA6D3A4-18BF-064E-BE97-27F4A671F449}" dt="2024-07-01T15:45:44.152" v="3033" actId="1076"/>
          <ac:picMkLst>
            <pc:docMk/>
            <pc:sldMk cId="2041743677" sldId="332"/>
            <ac:picMk id="16" creationId="{B46CB0AC-3C93-9B40-AC65-12AC5A3ECEE0}"/>
          </ac:picMkLst>
        </pc:picChg>
      </pc:sldChg>
      <pc:sldChg chg="addSp delSp modSp add del mod">
        <pc:chgData name="Li Zhang" userId="cb434a129f5f4335" providerId="LiveId" clId="{0CA6D3A4-18BF-064E-BE97-27F4A671F449}" dt="2024-07-01T15:50:05.247" v="3114" actId="2696"/>
        <pc:sldMkLst>
          <pc:docMk/>
          <pc:sldMk cId="2211277048" sldId="333"/>
        </pc:sldMkLst>
        <pc:spChg chg="add del mod">
          <ac:chgData name="Li Zhang" userId="cb434a129f5f4335" providerId="LiveId" clId="{0CA6D3A4-18BF-064E-BE97-27F4A671F449}" dt="2024-07-01T15:49:53.506" v="3113" actId="478"/>
          <ac:spMkLst>
            <pc:docMk/>
            <pc:sldMk cId="2211277048" sldId="333"/>
            <ac:spMk id="5" creationId="{349AC130-6297-2342-ADF5-162E71748152}"/>
          </ac:spMkLst>
        </pc:spChg>
        <pc:spChg chg="mod">
          <ac:chgData name="Li Zhang" userId="cb434a129f5f4335" providerId="LiveId" clId="{0CA6D3A4-18BF-064E-BE97-27F4A671F449}" dt="2024-07-01T15:46:16.081" v="3097" actId="20577"/>
          <ac:spMkLst>
            <pc:docMk/>
            <pc:sldMk cId="2211277048" sldId="333"/>
            <ac:spMk id="38" creationId="{8D89E762-E6E5-9D49-A23B-A9A09903FB3E}"/>
          </ac:spMkLst>
        </pc:spChg>
      </pc:sldChg>
      <pc:sldChg chg="addSp delSp modSp add del modAnim">
        <pc:chgData name="Li Zhang" userId="cb434a129f5f4335" providerId="LiveId" clId="{0CA6D3A4-18BF-064E-BE97-27F4A671F449}" dt="2024-07-06T12:05:41.929" v="9080" actId="2696"/>
        <pc:sldMkLst>
          <pc:docMk/>
          <pc:sldMk cId="143098209" sldId="334"/>
        </pc:sldMkLst>
        <pc:picChg chg="add del mod">
          <ac:chgData name="Li Zhang" userId="cb434a129f5f4335" providerId="LiveId" clId="{0CA6D3A4-18BF-064E-BE97-27F4A671F449}" dt="2024-07-01T15:47:25.745" v="3101" actId="478"/>
          <ac:picMkLst>
            <pc:docMk/>
            <pc:sldMk cId="143098209" sldId="334"/>
            <ac:picMk id="5" creationId="{90E4413F-488F-E14E-825F-2F2855E0C662}"/>
          </ac:picMkLst>
        </pc:picChg>
        <pc:picChg chg="add del mod">
          <ac:chgData name="Li Zhang" userId="cb434a129f5f4335" providerId="LiveId" clId="{0CA6D3A4-18BF-064E-BE97-27F4A671F449}" dt="2024-07-01T15:49:05.466" v="3110" actId="478"/>
          <ac:picMkLst>
            <pc:docMk/>
            <pc:sldMk cId="143098209" sldId="334"/>
            <ac:picMk id="6" creationId="{84D33791-C368-D64A-8CC3-E3922BAB454D}"/>
          </ac:picMkLst>
        </pc:picChg>
        <pc:picChg chg="mod">
          <ac:chgData name="Li Zhang" userId="cb434a129f5f4335" providerId="LiveId" clId="{0CA6D3A4-18BF-064E-BE97-27F4A671F449}" dt="2024-07-01T15:48:46.972" v="3108" actId="166"/>
          <ac:picMkLst>
            <pc:docMk/>
            <pc:sldMk cId="143098209" sldId="334"/>
            <ac:picMk id="16" creationId="{B46CB0AC-3C93-9B40-AC65-12AC5A3ECEE0}"/>
          </ac:picMkLst>
        </pc:picChg>
      </pc:sldChg>
      <pc:sldChg chg="modSp add del modAnim">
        <pc:chgData name="Li Zhang" userId="cb434a129f5f4335" providerId="LiveId" clId="{0CA6D3A4-18BF-064E-BE97-27F4A671F449}" dt="2024-07-01T15:50:41.305" v="3118" actId="2696"/>
        <pc:sldMkLst>
          <pc:docMk/>
          <pc:sldMk cId="706776450" sldId="335"/>
        </pc:sldMkLst>
        <pc:picChg chg="mod">
          <ac:chgData name="Li Zhang" userId="cb434a129f5f4335" providerId="LiveId" clId="{0CA6D3A4-18BF-064E-BE97-27F4A671F449}" dt="2024-07-01T15:50:15.819" v="3117" actId="1076"/>
          <ac:picMkLst>
            <pc:docMk/>
            <pc:sldMk cId="706776450" sldId="335"/>
            <ac:picMk id="16" creationId="{B46CB0AC-3C93-9B40-AC65-12AC5A3ECEE0}"/>
          </ac:picMkLst>
        </pc:picChg>
      </pc:sldChg>
      <pc:sldChg chg="modSp add del modAnim">
        <pc:chgData name="Li Zhang" userId="cb434a129f5f4335" providerId="LiveId" clId="{0CA6D3A4-18BF-064E-BE97-27F4A671F449}" dt="2024-07-06T12:05:42.627" v="9081" actId="2696"/>
        <pc:sldMkLst>
          <pc:docMk/>
          <pc:sldMk cId="2331841422" sldId="335"/>
        </pc:sldMkLst>
        <pc:picChg chg="mod">
          <ac:chgData name="Li Zhang" userId="cb434a129f5f4335" providerId="LiveId" clId="{0CA6D3A4-18BF-064E-BE97-27F4A671F449}" dt="2024-07-01T15:52:05.252" v="3171" actId="1038"/>
          <ac:picMkLst>
            <pc:docMk/>
            <pc:sldMk cId="2331841422" sldId="335"/>
            <ac:picMk id="16" creationId="{B46CB0AC-3C93-9B40-AC65-12AC5A3ECEE0}"/>
          </ac:picMkLst>
        </pc:picChg>
      </pc:sldChg>
      <pc:sldChg chg="addSp delSp modSp add del mod modShow">
        <pc:chgData name="Li Zhang" userId="cb434a129f5f4335" providerId="LiveId" clId="{0CA6D3A4-18BF-064E-BE97-27F4A671F449}" dt="2024-07-08T15:43:11.724" v="29802" actId="2696"/>
        <pc:sldMkLst>
          <pc:docMk/>
          <pc:sldMk cId="2100361911" sldId="336"/>
        </pc:sldMkLst>
        <pc:spChg chg="add mod">
          <ac:chgData name="Li Zhang" userId="cb434a129f5f4335" providerId="LiveId" clId="{0CA6D3A4-18BF-064E-BE97-27F4A671F449}" dt="2024-07-06T10:54:10.744" v="7641" actId="57"/>
          <ac:spMkLst>
            <pc:docMk/>
            <pc:sldMk cId="2100361911" sldId="336"/>
            <ac:spMk id="31" creationId="{4C3BA071-BE57-D848-851C-A21537112B8D}"/>
          </ac:spMkLst>
        </pc:spChg>
        <pc:spChg chg="mod">
          <ac:chgData name="Li Zhang" userId="cb434a129f5f4335" providerId="LiveId" clId="{0CA6D3A4-18BF-064E-BE97-27F4A671F449}" dt="2024-07-05T08:12:43.211" v="3415" actId="20577"/>
          <ac:spMkLst>
            <pc:docMk/>
            <pc:sldMk cId="2100361911" sldId="336"/>
            <ac:spMk id="38" creationId="{AADE1E2D-0B00-9347-8A1B-FD6E990AF87F}"/>
          </ac:spMkLst>
        </pc:spChg>
        <pc:spChg chg="del">
          <ac:chgData name="Li Zhang" userId="cb434a129f5f4335" providerId="LiveId" clId="{0CA6D3A4-18BF-064E-BE97-27F4A671F449}" dt="2024-07-05T08:11:41.541" v="3403" actId="478"/>
          <ac:spMkLst>
            <pc:docMk/>
            <pc:sldMk cId="2100361911" sldId="336"/>
            <ac:spMk id="39" creationId="{C73989F8-1F3D-0348-A205-FC68D4993A55}"/>
          </ac:spMkLst>
        </pc:spChg>
        <pc:spChg chg="del">
          <ac:chgData name="Li Zhang" userId="cb434a129f5f4335" providerId="LiveId" clId="{0CA6D3A4-18BF-064E-BE97-27F4A671F449}" dt="2024-07-05T08:11:40.156" v="3402" actId="478"/>
          <ac:spMkLst>
            <pc:docMk/>
            <pc:sldMk cId="2100361911" sldId="336"/>
            <ac:spMk id="40" creationId="{364C4436-EA51-CD4D-B87D-15D37DD1D3FD}"/>
          </ac:spMkLst>
        </pc:spChg>
        <pc:grpChg chg="del">
          <ac:chgData name="Li Zhang" userId="cb434a129f5f4335" providerId="LiveId" clId="{0CA6D3A4-18BF-064E-BE97-27F4A671F449}" dt="2024-07-05T08:11:36.049" v="3398" actId="478"/>
          <ac:grpSpMkLst>
            <pc:docMk/>
            <pc:sldMk cId="2100361911" sldId="336"/>
            <ac:grpSpMk id="3" creationId="{0970C135-F4F6-9A48-BD73-DCE960482121}"/>
          </ac:grpSpMkLst>
        </pc:grpChg>
        <pc:cxnChg chg="del">
          <ac:chgData name="Li Zhang" userId="cb434a129f5f4335" providerId="LiveId" clId="{0CA6D3A4-18BF-064E-BE97-27F4A671F449}" dt="2024-07-05T08:11:37.492" v="3399" actId="478"/>
          <ac:cxnSpMkLst>
            <pc:docMk/>
            <pc:sldMk cId="2100361911" sldId="336"/>
            <ac:cxnSpMk id="5" creationId="{B0D41027-C68F-D745-B6B6-61CD64A9FD73}"/>
          </ac:cxnSpMkLst>
        </pc:cxnChg>
        <pc:cxnChg chg="mod">
          <ac:chgData name="Li Zhang" userId="cb434a129f5f4335" providerId="LiveId" clId="{0CA6D3A4-18BF-064E-BE97-27F4A671F449}" dt="2024-07-05T08:11:36.049" v="3398" actId="478"/>
          <ac:cxnSpMkLst>
            <pc:docMk/>
            <pc:sldMk cId="2100361911" sldId="336"/>
            <ac:cxnSpMk id="20" creationId="{018332E5-85E9-C446-9570-1613C3DEDE99}"/>
          </ac:cxnSpMkLst>
        </pc:cxnChg>
        <pc:cxnChg chg="mod">
          <ac:chgData name="Li Zhang" userId="cb434a129f5f4335" providerId="LiveId" clId="{0CA6D3A4-18BF-064E-BE97-27F4A671F449}" dt="2024-07-05T08:11:36.049" v="3398" actId="478"/>
          <ac:cxnSpMkLst>
            <pc:docMk/>
            <pc:sldMk cId="2100361911" sldId="336"/>
            <ac:cxnSpMk id="25" creationId="{7B4089EC-A8EF-F646-94B5-4334DA659290}"/>
          </ac:cxnSpMkLst>
        </pc:cxnChg>
        <pc:cxnChg chg="mod">
          <ac:chgData name="Li Zhang" userId="cb434a129f5f4335" providerId="LiveId" clId="{0CA6D3A4-18BF-064E-BE97-27F4A671F449}" dt="2024-07-05T08:11:36.049" v="3398" actId="478"/>
          <ac:cxnSpMkLst>
            <pc:docMk/>
            <pc:sldMk cId="2100361911" sldId="336"/>
            <ac:cxnSpMk id="27" creationId="{869FC237-F961-C148-B401-99C6581CF31B}"/>
          </ac:cxnSpMkLst>
        </pc:cxnChg>
        <pc:cxnChg chg="del">
          <ac:chgData name="Li Zhang" userId="cb434a129f5f4335" providerId="LiveId" clId="{0CA6D3A4-18BF-064E-BE97-27F4A671F449}" dt="2024-07-05T08:11:38.176" v="3400" actId="478"/>
          <ac:cxnSpMkLst>
            <pc:docMk/>
            <pc:sldMk cId="2100361911" sldId="336"/>
            <ac:cxnSpMk id="29" creationId="{2B8E305B-53F3-C249-90F8-661BCC1C4A8C}"/>
          </ac:cxnSpMkLst>
        </pc:cxnChg>
        <pc:cxnChg chg="del">
          <ac:chgData name="Li Zhang" userId="cb434a129f5f4335" providerId="LiveId" clId="{0CA6D3A4-18BF-064E-BE97-27F4A671F449}" dt="2024-07-05T08:11:39.044" v="3401" actId="478"/>
          <ac:cxnSpMkLst>
            <pc:docMk/>
            <pc:sldMk cId="2100361911" sldId="336"/>
            <ac:cxnSpMk id="30" creationId="{0FFC0A93-4917-C744-9254-0527EE3DDBD1}"/>
          </ac:cxnSpMkLst>
        </pc:cxnChg>
      </pc:sldChg>
      <pc:sldChg chg="addSp delSp modSp new mod modNotesTx">
        <pc:chgData name="Li Zhang" userId="cb434a129f5f4335" providerId="LiveId" clId="{0CA6D3A4-18BF-064E-BE97-27F4A671F449}" dt="2024-07-08T14:12:12.681" v="26060" actId="20577"/>
        <pc:sldMkLst>
          <pc:docMk/>
          <pc:sldMk cId="1651159263" sldId="337"/>
        </pc:sldMkLst>
        <pc:spChg chg="mod">
          <ac:chgData name="Li Zhang" userId="cb434a129f5f4335" providerId="LiveId" clId="{0CA6D3A4-18BF-064E-BE97-27F4A671F449}" dt="2024-07-06T07:25:06.635" v="3555" actId="20577"/>
          <ac:spMkLst>
            <pc:docMk/>
            <pc:sldMk cId="1651159263" sldId="337"/>
            <ac:spMk id="2" creationId="{C25B9926-6648-6049-AAE3-375CBAA0A387}"/>
          </ac:spMkLst>
        </pc:spChg>
        <pc:spChg chg="mod">
          <ac:chgData name="Li Zhang" userId="cb434a129f5f4335" providerId="LiveId" clId="{0CA6D3A4-18BF-064E-BE97-27F4A671F449}" dt="2024-07-08T14:11:37.697" v="26042" actId="20577"/>
          <ac:spMkLst>
            <pc:docMk/>
            <pc:sldMk cId="1651159263" sldId="337"/>
            <ac:spMk id="3" creationId="{D89B296E-E7CB-5744-9A13-9FA9DD542445}"/>
          </ac:spMkLst>
        </pc:spChg>
        <pc:spChg chg="add">
          <ac:chgData name="Li Zhang" userId="cb434a129f5f4335" providerId="LiveId" clId="{0CA6D3A4-18BF-064E-BE97-27F4A671F449}" dt="2024-07-08T13:44:33.740" v="24902"/>
          <ac:spMkLst>
            <pc:docMk/>
            <pc:sldMk cId="1651159263" sldId="337"/>
            <ac:spMk id="4" creationId="{15FA4ECD-A1D7-B441-84A3-7AFDA91F9453}"/>
          </ac:spMkLst>
        </pc:spChg>
        <pc:spChg chg="add del mod">
          <ac:chgData name="Li Zhang" userId="cb434a129f5f4335" providerId="LiveId" clId="{0CA6D3A4-18BF-064E-BE97-27F4A671F449}" dt="2024-07-08T01:33:43.062" v="24581" actId="478"/>
          <ac:spMkLst>
            <pc:docMk/>
            <pc:sldMk cId="1651159263" sldId="337"/>
            <ac:spMk id="4" creationId="{881F6B2D-2F07-CE44-9BF9-E24FD8E33741}"/>
          </ac:spMkLst>
        </pc:spChg>
        <pc:spChg chg="add mod">
          <ac:chgData name="Li Zhang" userId="cb434a129f5f4335" providerId="LiveId" clId="{0CA6D3A4-18BF-064E-BE97-27F4A671F449}" dt="2024-07-08T13:47:14.170" v="24952" actId="1076"/>
          <ac:spMkLst>
            <pc:docMk/>
            <pc:sldMk cId="1651159263" sldId="337"/>
            <ac:spMk id="9" creationId="{760F5E5C-5B68-9F43-A634-B927A754C1AD}"/>
          </ac:spMkLst>
        </pc:spChg>
        <pc:spChg chg="add mod">
          <ac:chgData name="Li Zhang" userId="cb434a129f5f4335" providerId="LiveId" clId="{0CA6D3A4-18BF-064E-BE97-27F4A671F449}" dt="2024-07-08T13:50:00.536" v="24968" actId="20577"/>
          <ac:spMkLst>
            <pc:docMk/>
            <pc:sldMk cId="1651159263" sldId="337"/>
            <ac:spMk id="12" creationId="{2EA54B01-3CDC-7A4E-9F39-56A08E0532F0}"/>
          </ac:spMkLst>
        </pc:spChg>
        <pc:picChg chg="add mod modCrop">
          <ac:chgData name="Li Zhang" userId="cb434a129f5f4335" providerId="LiveId" clId="{0CA6D3A4-18BF-064E-BE97-27F4A671F449}" dt="2024-07-08T13:46:48.685" v="24920" actId="14861"/>
          <ac:picMkLst>
            <pc:docMk/>
            <pc:sldMk cId="1651159263" sldId="337"/>
            <ac:picMk id="6" creationId="{DB2CCB9B-CE4A-1C40-85AF-85BA5E307E9C}"/>
          </ac:picMkLst>
        </pc:picChg>
        <pc:picChg chg="add mod modCrop">
          <ac:chgData name="Li Zhang" userId="cb434a129f5f4335" providerId="LiveId" clId="{0CA6D3A4-18BF-064E-BE97-27F4A671F449}" dt="2024-07-08T13:46:48.685" v="24920" actId="14861"/>
          <ac:picMkLst>
            <pc:docMk/>
            <pc:sldMk cId="1651159263" sldId="337"/>
            <ac:picMk id="8" creationId="{A0C7F037-5B23-8940-AC68-AB793801965D}"/>
          </ac:picMkLst>
        </pc:picChg>
        <pc:picChg chg="add mod modCrop">
          <ac:chgData name="Li Zhang" userId="cb434a129f5f4335" providerId="LiveId" clId="{0CA6D3A4-18BF-064E-BE97-27F4A671F449}" dt="2024-07-08T14:05:31.513" v="25581" actId="14861"/>
          <ac:picMkLst>
            <pc:docMk/>
            <pc:sldMk cId="1651159263" sldId="337"/>
            <ac:picMk id="11" creationId="{9C46FBF0-94B9-0240-BB55-99CDB5688C0C}"/>
          </ac:picMkLst>
        </pc:picChg>
      </pc:sldChg>
      <pc:sldChg chg="add del">
        <pc:chgData name="Li Zhang" userId="cb434a129f5f4335" providerId="LiveId" clId="{0CA6D3A4-18BF-064E-BE97-27F4A671F449}" dt="2024-07-06T08:03:35.007" v="4058" actId="2696"/>
        <pc:sldMkLst>
          <pc:docMk/>
          <pc:sldMk cId="1481031766" sldId="338"/>
        </pc:sldMkLst>
      </pc:sldChg>
      <pc:sldChg chg="add del">
        <pc:chgData name="Li Zhang" userId="cb434a129f5f4335" providerId="LiveId" clId="{0CA6D3A4-18BF-064E-BE97-27F4A671F449}" dt="2024-07-06T08:00:26.836" v="4041"/>
        <pc:sldMkLst>
          <pc:docMk/>
          <pc:sldMk cId="3108657805" sldId="338"/>
        </pc:sldMkLst>
      </pc:sldChg>
      <pc:sldChg chg="addSp delSp modSp add mod ord">
        <pc:chgData name="Li Zhang" userId="cb434a129f5f4335" providerId="LiveId" clId="{0CA6D3A4-18BF-064E-BE97-27F4A671F449}" dt="2024-07-08T14:21:33.436" v="26985"/>
        <pc:sldMkLst>
          <pc:docMk/>
          <pc:sldMk cId="2221308868" sldId="339"/>
        </pc:sldMkLst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7" creationId="{CD09546D-4961-0E46-8E34-48093CEA18DC}"/>
          </ac:spMkLst>
        </pc:spChg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16" creationId="{D335BB21-17F4-5947-859B-C38D952194E5}"/>
          </ac:spMkLst>
        </pc:spChg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17" creationId="{42C17211-2960-4649-A0C0-56708DBD5A13}"/>
          </ac:spMkLst>
        </pc:spChg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18" creationId="{A20512F6-8037-3C42-8714-91F68FA7D9CF}"/>
          </ac:spMkLst>
        </pc:spChg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19" creationId="{4286897B-8027-6C49-8A15-67112C25CD20}"/>
          </ac:spMkLst>
        </pc:spChg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20" creationId="{4B7951B9-4DB3-224A-8419-6E7F7F9D7C80}"/>
          </ac:spMkLst>
        </pc:spChg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23" creationId="{55B940A0-53A1-1E45-A97A-9EF13100D3F7}"/>
          </ac:spMkLst>
        </pc:spChg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24" creationId="{D60AFE9A-88E6-0D4B-925F-DCA853B1486E}"/>
          </ac:spMkLst>
        </pc:spChg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25" creationId="{679C564E-5762-D94F-A520-C2C9CBA91EB5}"/>
          </ac:spMkLst>
        </pc:spChg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26" creationId="{1C62D15B-E7C7-534F-8691-43249CA75D12}"/>
          </ac:spMkLst>
        </pc:spChg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27" creationId="{8A888CDF-0D43-9E43-8411-6467314B771E}"/>
          </ac:spMkLst>
        </pc:spChg>
        <pc:spChg chg="del">
          <ac:chgData name="Li Zhang" userId="cb434a129f5f4335" providerId="LiveId" clId="{0CA6D3A4-18BF-064E-BE97-27F4A671F449}" dt="2024-07-08T14:21:33.250" v="26984" actId="478"/>
          <ac:spMkLst>
            <pc:docMk/>
            <pc:sldMk cId="2221308868" sldId="339"/>
            <ac:spMk id="28" creationId="{1BD48FD6-D716-7A43-8C61-5A7A04E09199}"/>
          </ac:spMkLst>
        </pc:spChg>
        <pc:spChg chg="add mod">
          <ac:chgData name="Li Zhang" userId="cb434a129f5f4335" providerId="LiveId" clId="{0CA6D3A4-18BF-064E-BE97-27F4A671F449}" dt="2024-07-07T14:15:37.600" v="18025" actId="207"/>
          <ac:spMkLst>
            <pc:docMk/>
            <pc:sldMk cId="2221308868" sldId="339"/>
            <ac:spMk id="29" creationId="{5928ADCF-B3E4-E34F-923D-2AC616BF672A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30" creationId="{84D2508F-495B-E648-8604-94EFE8CD13A0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31" creationId="{F82F79B3-AF33-B74E-AAB8-F240914A1555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32" creationId="{13E1622D-C1B0-E146-9583-73125B13438F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33" creationId="{EDD44021-499D-8341-A034-1F53D6BBCCAB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34" creationId="{52AE6AC5-4DBC-A14F-BD13-57A2328EB128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35" creationId="{080A8705-3228-E44E-A6F8-C29617E3418C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36" creationId="{C6C02F32-2BB3-FD43-A9C1-B9E2ADDF7338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37" creationId="{CA1D273F-4746-064F-8C17-977BC82DA29F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49" creationId="{11C14C4B-D164-0D4B-929C-30A74CA5E909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50" creationId="{6A6AAD20-F723-774D-A303-941B645740AD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51" creationId="{D6A78E8A-5426-3348-AB43-AD7D875E6586}"/>
          </ac:spMkLst>
        </pc:spChg>
        <pc:spChg chg="add mod">
          <ac:chgData name="Li Zhang" userId="cb434a129f5f4335" providerId="LiveId" clId="{0CA6D3A4-18BF-064E-BE97-27F4A671F449}" dt="2024-07-08T14:21:33.436" v="26985"/>
          <ac:spMkLst>
            <pc:docMk/>
            <pc:sldMk cId="2221308868" sldId="339"/>
            <ac:spMk id="52" creationId="{3C080DAE-A482-D54F-843E-46789E10E935}"/>
          </ac:spMkLst>
        </pc:spChg>
        <pc:picChg chg="mod">
          <ac:chgData name="Li Zhang" userId="cb434a129f5f4335" providerId="LiveId" clId="{0CA6D3A4-18BF-064E-BE97-27F4A671F449}" dt="2024-07-07T14:14:47.762" v="18017" actId="1076"/>
          <ac:picMkLst>
            <pc:docMk/>
            <pc:sldMk cId="2221308868" sldId="339"/>
            <ac:picMk id="5122" creationId="{6D90225D-6CC3-864A-A8B8-9741700116F2}"/>
          </ac:picMkLst>
        </pc:picChg>
      </pc:sldChg>
      <pc:sldChg chg="addSp delSp modSp add mod ord modNotesTx">
        <pc:chgData name="Li Zhang" userId="cb434a129f5f4335" providerId="LiveId" clId="{0CA6D3A4-18BF-064E-BE97-27F4A671F449}" dt="2024-07-08T14:25:53.584" v="27581" actId="20577"/>
        <pc:sldMkLst>
          <pc:docMk/>
          <pc:sldMk cId="3587049808" sldId="340"/>
        </pc:sldMkLst>
        <pc:spChg chg="mod">
          <ac:chgData name="Li Zhang" userId="cb434a129f5f4335" providerId="LiveId" clId="{0CA6D3A4-18BF-064E-BE97-27F4A671F449}" dt="2024-07-08T14:19:58.913" v="26950" actId="20577"/>
          <ac:spMkLst>
            <pc:docMk/>
            <pc:sldMk cId="3587049808" sldId="340"/>
            <ac:spMk id="2" creationId="{928BB6E3-695B-2A4C-96FF-F47BF5AB9E88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7" creationId="{CD09546D-4961-0E46-8E34-48093CEA18DC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16" creationId="{D335BB21-17F4-5947-859B-C38D952194E5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17" creationId="{42C17211-2960-4649-A0C0-56708DBD5A13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18" creationId="{A20512F6-8037-3C42-8714-91F68FA7D9CF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19" creationId="{4286897B-8027-6C49-8A15-67112C25CD20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20" creationId="{4B7951B9-4DB3-224A-8419-6E7F7F9D7C80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23" creationId="{55B940A0-53A1-1E45-A97A-9EF13100D3F7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24" creationId="{D60AFE9A-88E6-0D4B-925F-DCA853B1486E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25" creationId="{679C564E-5762-D94F-A520-C2C9CBA91EB5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26" creationId="{1C62D15B-E7C7-534F-8691-43249CA75D12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27" creationId="{8A888CDF-0D43-9E43-8411-6467314B771E}"/>
          </ac:spMkLst>
        </pc:spChg>
        <pc:spChg chg="add del">
          <ac:chgData name="Li Zhang" userId="cb434a129f5f4335" providerId="LiveId" clId="{0CA6D3A4-18BF-064E-BE97-27F4A671F449}" dt="2024-07-08T14:21:05.317" v="26980" actId="478"/>
          <ac:spMkLst>
            <pc:docMk/>
            <pc:sldMk cId="3587049808" sldId="340"/>
            <ac:spMk id="28" creationId="{1BD48FD6-D716-7A43-8C61-5A7A04E09199}"/>
          </ac:spMkLst>
        </pc:spChg>
        <pc:spChg chg="add mod">
          <ac:chgData name="Li Zhang" userId="cb434a129f5f4335" providerId="LiveId" clId="{0CA6D3A4-18BF-064E-BE97-27F4A671F449}" dt="2024-07-06T08:02:13.674" v="4054" actId="1076"/>
          <ac:spMkLst>
            <pc:docMk/>
            <pc:sldMk cId="3587049808" sldId="340"/>
            <ac:spMk id="29" creationId="{475D3067-FD08-7341-B53D-7610C1F5CA66}"/>
          </ac:spMkLst>
        </pc:spChg>
        <pc:spChg chg="add mod">
          <ac:chgData name="Li Zhang" userId="cb434a129f5f4335" providerId="LiveId" clId="{0CA6D3A4-18BF-064E-BE97-27F4A671F449}" dt="2024-07-06T08:02:13.674" v="4054" actId="1076"/>
          <ac:spMkLst>
            <pc:docMk/>
            <pc:sldMk cId="3587049808" sldId="340"/>
            <ac:spMk id="34" creationId="{D3B77094-1DDF-9048-90C0-A87817ACF0A9}"/>
          </ac:spMkLst>
        </pc:spChg>
        <pc:spChg chg="add mod">
          <ac:chgData name="Li Zhang" userId="cb434a129f5f4335" providerId="LiveId" clId="{0CA6D3A4-18BF-064E-BE97-27F4A671F449}" dt="2024-07-06T08:02:13.674" v="4054" actId="1076"/>
          <ac:spMkLst>
            <pc:docMk/>
            <pc:sldMk cId="3587049808" sldId="340"/>
            <ac:spMk id="35" creationId="{A8A8C306-7B4B-B64D-B514-47B8CA245756}"/>
          </ac:spMkLst>
        </pc:spChg>
        <pc:spChg chg="add mod">
          <ac:chgData name="Li Zhang" userId="cb434a129f5f4335" providerId="LiveId" clId="{0CA6D3A4-18BF-064E-BE97-27F4A671F449}" dt="2024-07-06T08:02:13.674" v="4054" actId="1076"/>
          <ac:spMkLst>
            <pc:docMk/>
            <pc:sldMk cId="3587049808" sldId="340"/>
            <ac:spMk id="37" creationId="{25B3E6BC-7ADA-CA42-8987-DA9AC0A56822}"/>
          </ac:spMkLst>
        </pc:spChg>
        <pc:spChg chg="add mod">
          <ac:chgData name="Li Zhang" userId="cb434a129f5f4335" providerId="LiveId" clId="{0CA6D3A4-18BF-064E-BE97-27F4A671F449}" dt="2024-07-06T08:02:16.115" v="4055" actId="20577"/>
          <ac:spMkLst>
            <pc:docMk/>
            <pc:sldMk cId="3587049808" sldId="340"/>
            <ac:spMk id="49" creationId="{8B725C90-E531-BD4D-A0B1-273CA1AE15CD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50" creationId="{1D8AC314-E7A2-314C-9351-B8DBA3C7078A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51" creationId="{114EF4D4-ECA0-B943-BAF8-6D4C38AC1850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52" creationId="{03BE5DB6-D475-2F44-A0D1-8241CC732D60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53" creationId="{8D68A5DB-BA77-E14E-9187-754D89C3860A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54" creationId="{4A58ADBA-5DB1-D34C-85B4-48D30B0ECF01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55" creationId="{F830B374-5B39-F84D-B0AE-CDD8EA05E545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56" creationId="{5A447217-7040-AA47-9F99-820F388E5710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57" creationId="{57E48DC0-0B43-C542-B4BD-88F89CC743EF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58" creationId="{36EA0E6F-0490-5246-A9F5-5BEA14813414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59" creationId="{64BF535D-3901-3146-A76F-34DCDDA847B3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60" creationId="{B3BE8974-00F2-3647-9249-9775B3791712}"/>
          </ac:spMkLst>
        </pc:spChg>
        <pc:spChg chg="add del mod">
          <ac:chgData name="Li Zhang" userId="cb434a129f5f4335" providerId="LiveId" clId="{0CA6D3A4-18BF-064E-BE97-27F4A671F449}" dt="2024-07-08T14:21:03.086" v="26978"/>
          <ac:spMkLst>
            <pc:docMk/>
            <pc:sldMk cId="3587049808" sldId="340"/>
            <ac:spMk id="61" creationId="{A8D92033-089B-984C-B673-8D591C9E5F4F}"/>
          </ac:spMkLst>
        </pc:spChg>
        <pc:spChg chg="add mod">
          <ac:chgData name="Li Zhang" userId="cb434a129f5f4335" providerId="LiveId" clId="{0CA6D3A4-18BF-064E-BE97-27F4A671F449}" dt="2024-07-08T14:21:27.102" v="26983" actId="207"/>
          <ac:spMkLst>
            <pc:docMk/>
            <pc:sldMk cId="3587049808" sldId="340"/>
            <ac:spMk id="62" creationId="{DD3DAC86-247D-6B45-AA74-65928084D2CB}"/>
          </ac:spMkLst>
        </pc:spChg>
        <pc:spChg chg="add mod">
          <ac:chgData name="Li Zhang" userId="cb434a129f5f4335" providerId="LiveId" clId="{0CA6D3A4-18BF-064E-BE97-27F4A671F449}" dt="2024-07-08T14:21:05.525" v="26981"/>
          <ac:spMkLst>
            <pc:docMk/>
            <pc:sldMk cId="3587049808" sldId="340"/>
            <ac:spMk id="63" creationId="{B7B4EF5F-CE9C-0740-8BB1-6CF5B2055B0E}"/>
          </ac:spMkLst>
        </pc:spChg>
        <pc:spChg chg="add mod">
          <ac:chgData name="Li Zhang" userId="cb434a129f5f4335" providerId="LiveId" clId="{0CA6D3A4-18BF-064E-BE97-27F4A671F449}" dt="2024-07-08T14:21:18.815" v="26982" actId="207"/>
          <ac:spMkLst>
            <pc:docMk/>
            <pc:sldMk cId="3587049808" sldId="340"/>
            <ac:spMk id="64" creationId="{FB4AE033-E457-274C-A148-BE6CCA05D318}"/>
          </ac:spMkLst>
        </pc:spChg>
        <pc:spChg chg="add mod">
          <ac:chgData name="Li Zhang" userId="cb434a129f5f4335" providerId="LiveId" clId="{0CA6D3A4-18BF-064E-BE97-27F4A671F449}" dt="2024-07-08T14:21:05.525" v="26981"/>
          <ac:spMkLst>
            <pc:docMk/>
            <pc:sldMk cId="3587049808" sldId="340"/>
            <ac:spMk id="65" creationId="{C94F7155-3BF5-F64D-9DE1-1BAF24C1DDD6}"/>
          </ac:spMkLst>
        </pc:spChg>
        <pc:spChg chg="add mod">
          <ac:chgData name="Li Zhang" userId="cb434a129f5f4335" providerId="LiveId" clId="{0CA6D3A4-18BF-064E-BE97-27F4A671F449}" dt="2024-07-08T14:21:27.102" v="26983" actId="207"/>
          <ac:spMkLst>
            <pc:docMk/>
            <pc:sldMk cId="3587049808" sldId="340"/>
            <ac:spMk id="66" creationId="{EC8D6F4D-C12D-6E42-B825-673243098E24}"/>
          </ac:spMkLst>
        </pc:spChg>
        <pc:spChg chg="add mod">
          <ac:chgData name="Li Zhang" userId="cb434a129f5f4335" providerId="LiveId" clId="{0CA6D3A4-18BF-064E-BE97-27F4A671F449}" dt="2024-07-08T14:21:18.815" v="26982" actId="207"/>
          <ac:spMkLst>
            <pc:docMk/>
            <pc:sldMk cId="3587049808" sldId="340"/>
            <ac:spMk id="67" creationId="{9EFD566F-2EFA-614B-95CC-B100A09419B8}"/>
          </ac:spMkLst>
        </pc:spChg>
        <pc:spChg chg="add mod">
          <ac:chgData name="Li Zhang" userId="cb434a129f5f4335" providerId="LiveId" clId="{0CA6D3A4-18BF-064E-BE97-27F4A671F449}" dt="2024-07-08T14:21:05.525" v="26981"/>
          <ac:spMkLst>
            <pc:docMk/>
            <pc:sldMk cId="3587049808" sldId="340"/>
            <ac:spMk id="68" creationId="{38CA6DD5-629C-EF42-9D2B-532C875256DA}"/>
          </ac:spMkLst>
        </pc:spChg>
        <pc:spChg chg="add mod">
          <ac:chgData name="Li Zhang" userId="cb434a129f5f4335" providerId="LiveId" clId="{0CA6D3A4-18BF-064E-BE97-27F4A671F449}" dt="2024-07-08T14:21:27.102" v="26983" actId="207"/>
          <ac:spMkLst>
            <pc:docMk/>
            <pc:sldMk cId="3587049808" sldId="340"/>
            <ac:spMk id="69" creationId="{91EC52EB-1F9F-624D-BAD3-3C85CC9644A2}"/>
          </ac:spMkLst>
        </pc:spChg>
        <pc:spChg chg="add mod">
          <ac:chgData name="Li Zhang" userId="cb434a129f5f4335" providerId="LiveId" clId="{0CA6D3A4-18BF-064E-BE97-27F4A671F449}" dt="2024-07-08T14:21:18.815" v="26982" actId="207"/>
          <ac:spMkLst>
            <pc:docMk/>
            <pc:sldMk cId="3587049808" sldId="340"/>
            <ac:spMk id="70" creationId="{6492B500-2C0E-D148-A26C-B8055F9E29AE}"/>
          </ac:spMkLst>
        </pc:spChg>
        <pc:spChg chg="add mod">
          <ac:chgData name="Li Zhang" userId="cb434a129f5f4335" providerId="LiveId" clId="{0CA6D3A4-18BF-064E-BE97-27F4A671F449}" dt="2024-07-08T14:21:05.525" v="26981"/>
          <ac:spMkLst>
            <pc:docMk/>
            <pc:sldMk cId="3587049808" sldId="340"/>
            <ac:spMk id="71" creationId="{6C5BE419-1BE6-8647-9E48-D8AA17BB11CE}"/>
          </ac:spMkLst>
        </pc:spChg>
        <pc:spChg chg="add mod">
          <ac:chgData name="Li Zhang" userId="cb434a129f5f4335" providerId="LiveId" clId="{0CA6D3A4-18BF-064E-BE97-27F4A671F449}" dt="2024-07-08T14:21:27.102" v="26983" actId="207"/>
          <ac:spMkLst>
            <pc:docMk/>
            <pc:sldMk cId="3587049808" sldId="340"/>
            <ac:spMk id="72" creationId="{66270C2B-E031-1745-B92C-1728952242FB}"/>
          </ac:spMkLst>
        </pc:spChg>
        <pc:spChg chg="add mod">
          <ac:chgData name="Li Zhang" userId="cb434a129f5f4335" providerId="LiveId" clId="{0CA6D3A4-18BF-064E-BE97-27F4A671F449}" dt="2024-07-08T14:21:18.815" v="26982" actId="207"/>
          <ac:spMkLst>
            <pc:docMk/>
            <pc:sldMk cId="3587049808" sldId="340"/>
            <ac:spMk id="73" creationId="{C6B0F218-0FE6-7445-A10D-8AEB85CB2611}"/>
          </ac:spMkLst>
        </pc:spChg>
        <pc:picChg chg="add mod">
          <ac:chgData name="Li Zhang" userId="cb434a129f5f4335" providerId="LiveId" clId="{0CA6D3A4-18BF-064E-BE97-27F4A671F449}" dt="2024-07-06T08:02:13.674" v="4054" actId="1076"/>
          <ac:picMkLst>
            <pc:docMk/>
            <pc:sldMk cId="3587049808" sldId="340"/>
            <ac:picMk id="30" creationId="{F2598020-2AD3-9C43-A491-B4BD200F82B5}"/>
          </ac:picMkLst>
        </pc:picChg>
        <pc:picChg chg="add mod">
          <ac:chgData name="Li Zhang" userId="cb434a129f5f4335" providerId="LiveId" clId="{0CA6D3A4-18BF-064E-BE97-27F4A671F449}" dt="2024-07-06T08:02:13.674" v="4054" actId="1076"/>
          <ac:picMkLst>
            <pc:docMk/>
            <pc:sldMk cId="3587049808" sldId="340"/>
            <ac:picMk id="31" creationId="{DA4507D1-1269-C542-902C-FE0BB4462F6D}"/>
          </ac:picMkLst>
        </pc:picChg>
        <pc:picChg chg="add mod">
          <ac:chgData name="Li Zhang" userId="cb434a129f5f4335" providerId="LiveId" clId="{0CA6D3A4-18BF-064E-BE97-27F4A671F449}" dt="2024-07-06T08:02:13.674" v="4054" actId="1076"/>
          <ac:picMkLst>
            <pc:docMk/>
            <pc:sldMk cId="3587049808" sldId="340"/>
            <ac:picMk id="32" creationId="{D74358A1-8EC6-1440-9A5A-A4291E6F11DD}"/>
          </ac:picMkLst>
        </pc:picChg>
        <pc:picChg chg="add mod">
          <ac:chgData name="Li Zhang" userId="cb434a129f5f4335" providerId="LiveId" clId="{0CA6D3A4-18BF-064E-BE97-27F4A671F449}" dt="2024-07-06T08:02:13.674" v="4054" actId="1076"/>
          <ac:picMkLst>
            <pc:docMk/>
            <pc:sldMk cId="3587049808" sldId="340"/>
            <ac:picMk id="33" creationId="{EF92DCFE-CB70-EC40-8793-6875FC345B00}"/>
          </ac:picMkLst>
        </pc:picChg>
        <pc:picChg chg="del">
          <ac:chgData name="Li Zhang" userId="cb434a129f5f4335" providerId="LiveId" clId="{0CA6D3A4-18BF-064E-BE97-27F4A671F449}" dt="2024-07-06T08:01:54.565" v="4052" actId="478"/>
          <ac:picMkLst>
            <pc:docMk/>
            <pc:sldMk cId="3587049808" sldId="340"/>
            <ac:picMk id="5122" creationId="{6D90225D-6CC3-864A-A8B8-9741700116F2}"/>
          </ac:picMkLst>
        </pc:picChg>
        <pc:cxnChg chg="add mod">
          <ac:chgData name="Li Zhang" userId="cb434a129f5f4335" providerId="LiveId" clId="{0CA6D3A4-18BF-064E-BE97-27F4A671F449}" dt="2024-07-06T08:02:13.674" v="4054" actId="1076"/>
          <ac:cxnSpMkLst>
            <pc:docMk/>
            <pc:sldMk cId="3587049808" sldId="340"/>
            <ac:cxnSpMk id="36" creationId="{6AE05A97-D457-654C-B216-90EAD739E400}"/>
          </ac:cxnSpMkLst>
        </pc:cxnChg>
      </pc:sldChg>
      <pc:sldChg chg="addSp delSp modSp new mod modAnim modNotesTx">
        <pc:chgData name="Li Zhang" userId="cb434a129f5f4335" providerId="LiveId" clId="{0CA6D3A4-18BF-064E-BE97-27F4A671F449}" dt="2024-07-08T14:31:03.881" v="27943" actId="20577"/>
        <pc:sldMkLst>
          <pc:docMk/>
          <pc:sldMk cId="1333841989" sldId="341"/>
        </pc:sldMkLst>
        <pc:spChg chg="mod">
          <ac:chgData name="Li Zhang" userId="cb434a129f5f4335" providerId="LiveId" clId="{0CA6D3A4-18BF-064E-BE97-27F4A671F449}" dt="2024-07-08T14:24:57.430" v="27444" actId="20577"/>
          <ac:spMkLst>
            <pc:docMk/>
            <pc:sldMk cId="1333841989" sldId="341"/>
            <ac:spMk id="2" creationId="{67599968-F43A-2E4F-AD65-2B5097A524AD}"/>
          </ac:spMkLst>
        </pc:spChg>
        <pc:spChg chg="mod">
          <ac:chgData name="Li Zhang" userId="cb434a129f5f4335" providerId="LiveId" clId="{0CA6D3A4-18BF-064E-BE97-27F4A671F449}" dt="2024-07-08T14:31:03.881" v="27943" actId="20577"/>
          <ac:spMkLst>
            <pc:docMk/>
            <pc:sldMk cId="1333841989" sldId="341"/>
            <ac:spMk id="3" creationId="{75D68F6E-DEA5-6647-A0E1-8E57545288DA}"/>
          </ac:spMkLst>
        </pc:spChg>
        <pc:grpChg chg="add del mod">
          <ac:chgData name="Li Zhang" userId="cb434a129f5f4335" providerId="LiveId" clId="{0CA6D3A4-18BF-064E-BE97-27F4A671F449}" dt="2024-07-06T09:05:29.924" v="5937" actId="165"/>
          <ac:grpSpMkLst>
            <pc:docMk/>
            <pc:sldMk cId="1333841989" sldId="341"/>
            <ac:grpSpMk id="8" creationId="{78635B1F-8DEA-074F-BE72-B42B277BC5A8}"/>
          </ac:grpSpMkLst>
        </pc:grpChg>
        <pc:grpChg chg="add del mod">
          <ac:chgData name="Li Zhang" userId="cb434a129f5f4335" providerId="LiveId" clId="{0CA6D3A4-18BF-064E-BE97-27F4A671F449}" dt="2024-07-06T09:05:26.322" v="5936" actId="478"/>
          <ac:grpSpMkLst>
            <pc:docMk/>
            <pc:sldMk cId="1333841989" sldId="341"/>
            <ac:grpSpMk id="9" creationId="{A2D36D5B-41AE-8C40-ABDC-10855B8E90AC}"/>
          </ac:grpSpMkLst>
        </pc:grpChg>
        <pc:grpChg chg="add mod">
          <ac:chgData name="Li Zhang" userId="cb434a129f5f4335" providerId="LiveId" clId="{0CA6D3A4-18BF-064E-BE97-27F4A671F449}" dt="2024-07-08T14:29:57.378" v="27906" actId="1076"/>
          <ac:grpSpMkLst>
            <pc:docMk/>
            <pc:sldMk cId="1333841989" sldId="341"/>
            <ac:grpSpMk id="10" creationId="{4AC8D193-B16C-3343-9939-4DA7E5CB3076}"/>
          </ac:grpSpMkLst>
        </pc:grpChg>
        <pc:picChg chg="add mod topLvl">
          <ac:chgData name="Li Zhang" userId="cb434a129f5f4335" providerId="LiveId" clId="{0CA6D3A4-18BF-064E-BE97-27F4A671F449}" dt="2024-07-06T09:08:08.890" v="6056" actId="164"/>
          <ac:picMkLst>
            <pc:docMk/>
            <pc:sldMk cId="1333841989" sldId="341"/>
            <ac:picMk id="4" creationId="{AD7FE3F9-ECCB-E846-8F73-83526DB78682}"/>
          </ac:picMkLst>
        </pc:picChg>
        <pc:picChg chg="add mod topLvl modCrop">
          <ac:chgData name="Li Zhang" userId="cb434a129f5f4335" providerId="LiveId" clId="{0CA6D3A4-18BF-064E-BE97-27F4A671F449}" dt="2024-07-06T09:08:08.890" v="6056" actId="164"/>
          <ac:picMkLst>
            <pc:docMk/>
            <pc:sldMk cId="1333841989" sldId="341"/>
            <ac:picMk id="5" creationId="{8B6DB303-F907-094C-A330-9EC52FE77253}"/>
          </ac:picMkLst>
        </pc:picChg>
        <pc:picChg chg="add mod modCrop">
          <ac:chgData name="Li Zhang" userId="cb434a129f5f4335" providerId="LiveId" clId="{0CA6D3A4-18BF-064E-BE97-27F4A671F449}" dt="2024-07-06T08:52:42.098" v="5741" actId="732"/>
          <ac:picMkLst>
            <pc:docMk/>
            <pc:sldMk cId="1333841989" sldId="341"/>
            <ac:picMk id="6" creationId="{4EBE56D5-2299-E646-9A72-8F4EDE5A0D30}"/>
          </ac:picMkLst>
        </pc:picChg>
        <pc:picChg chg="add mod modCrop">
          <ac:chgData name="Li Zhang" userId="cb434a129f5f4335" providerId="LiveId" clId="{0CA6D3A4-18BF-064E-BE97-27F4A671F449}" dt="2024-07-06T08:52:52.316" v="5742" actId="732"/>
          <ac:picMkLst>
            <pc:docMk/>
            <pc:sldMk cId="1333841989" sldId="341"/>
            <ac:picMk id="7" creationId="{69BF3A33-5DA7-4E47-BF2F-E99DFE124D16}"/>
          </ac:picMkLst>
        </pc:picChg>
      </pc:sldChg>
      <pc:sldChg chg="modSp add del mod modShow">
        <pc:chgData name="Li Zhang" userId="cb434a129f5f4335" providerId="LiveId" clId="{0CA6D3A4-18BF-064E-BE97-27F4A671F449}" dt="2024-07-06T09:16:06.991" v="6702" actId="2696"/>
        <pc:sldMkLst>
          <pc:docMk/>
          <pc:sldMk cId="599962206" sldId="342"/>
        </pc:sldMkLst>
        <pc:grpChg chg="mod">
          <ac:chgData name="Li Zhang" userId="cb434a129f5f4335" providerId="LiveId" clId="{0CA6D3A4-18BF-064E-BE97-27F4A671F449}" dt="2024-07-06T09:16:02.526" v="6701" actId="1076"/>
          <ac:grpSpMkLst>
            <pc:docMk/>
            <pc:sldMk cId="599962206" sldId="342"/>
            <ac:grpSpMk id="8" creationId="{78635B1F-8DEA-074F-BE72-B42B277BC5A8}"/>
          </ac:grpSpMkLst>
        </pc:grpChg>
        <pc:grpChg chg="mod">
          <ac:chgData name="Li Zhang" userId="cb434a129f5f4335" providerId="LiveId" clId="{0CA6D3A4-18BF-064E-BE97-27F4A671F449}" dt="2024-07-06T09:16:01.226" v="6700" actId="1076"/>
          <ac:grpSpMkLst>
            <pc:docMk/>
            <pc:sldMk cId="599962206" sldId="342"/>
            <ac:grpSpMk id="9" creationId="{A2D36D5B-41AE-8C40-ABDC-10855B8E90AC}"/>
          </ac:grpSpMkLst>
        </pc:grpChg>
      </pc:sldChg>
      <pc:sldChg chg="addSp delSp modSp new mod modAnim modNotesTx">
        <pc:chgData name="Li Zhang" userId="cb434a129f5f4335" providerId="LiveId" clId="{0CA6D3A4-18BF-064E-BE97-27F4A671F449}" dt="2024-07-08T00:02:28.537" v="19919" actId="20577"/>
        <pc:sldMkLst>
          <pc:docMk/>
          <pc:sldMk cId="3884230719" sldId="342"/>
        </pc:sldMkLst>
        <pc:spChg chg="mod">
          <ac:chgData name="Li Zhang" userId="cb434a129f5f4335" providerId="LiveId" clId="{0CA6D3A4-18BF-064E-BE97-27F4A671F449}" dt="2024-07-06T09:23:54.394" v="6909" actId="20577"/>
          <ac:spMkLst>
            <pc:docMk/>
            <pc:sldMk cId="3884230719" sldId="342"/>
            <ac:spMk id="2" creationId="{9E72E98A-8394-2E44-811E-DCA841AE999A}"/>
          </ac:spMkLst>
        </pc:spChg>
        <pc:spChg chg="del">
          <ac:chgData name="Li Zhang" userId="cb434a129f5f4335" providerId="LiveId" clId="{0CA6D3A4-18BF-064E-BE97-27F4A671F449}" dt="2024-07-06T09:21:16.415" v="6884" actId="478"/>
          <ac:spMkLst>
            <pc:docMk/>
            <pc:sldMk cId="3884230719" sldId="342"/>
            <ac:spMk id="3" creationId="{CD854876-0942-974C-B8C3-554AD51E0BF7}"/>
          </ac:spMkLst>
        </pc:spChg>
        <pc:spChg chg="add mod">
          <ac:chgData name="Li Zhang" userId="cb434a129f5f4335" providerId="LiveId" clId="{0CA6D3A4-18BF-064E-BE97-27F4A671F449}" dt="2024-07-06T10:54:57.123" v="7649" actId="14100"/>
          <ac:spMkLst>
            <pc:docMk/>
            <pc:sldMk cId="3884230719" sldId="342"/>
            <ac:spMk id="9" creationId="{8648BF1B-9853-804B-A143-1C61675CFE25}"/>
          </ac:spMkLst>
        </pc:spChg>
        <pc:spChg chg="add del mod">
          <ac:chgData name="Li Zhang" userId="cb434a129f5f4335" providerId="LiveId" clId="{0CA6D3A4-18BF-064E-BE97-27F4A671F449}" dt="2024-07-06T10:54:41.730" v="7644" actId="478"/>
          <ac:spMkLst>
            <pc:docMk/>
            <pc:sldMk cId="3884230719" sldId="342"/>
            <ac:spMk id="10" creationId="{2E9A033C-AC08-944A-BFC4-056CDC81E2EC}"/>
          </ac:spMkLst>
        </pc:spChg>
        <pc:spChg chg="add mod">
          <ac:chgData name="Li Zhang" userId="cb434a129f5f4335" providerId="LiveId" clId="{0CA6D3A4-18BF-064E-BE97-27F4A671F449}" dt="2024-07-06T09:21:12.518" v="6883" actId="403"/>
          <ac:spMkLst>
            <pc:docMk/>
            <pc:sldMk cId="3884230719" sldId="342"/>
            <ac:spMk id="11" creationId="{3656C170-E8A2-DE44-8989-0D56B4CC4C8F}"/>
          </ac:spMkLst>
        </pc:spChg>
        <pc:spChg chg="add mod">
          <ac:chgData name="Li Zhang" userId="cb434a129f5f4335" providerId="LiveId" clId="{0CA6D3A4-18BF-064E-BE97-27F4A671F449}" dt="2024-07-06T10:43:52.408" v="7041" actId="14861"/>
          <ac:spMkLst>
            <pc:docMk/>
            <pc:sldMk cId="3884230719" sldId="342"/>
            <ac:spMk id="12" creationId="{434008C7-760E-CB41-953F-BC130999F4A6}"/>
          </ac:spMkLst>
        </pc:spChg>
        <pc:spChg chg="add mod">
          <ac:chgData name="Li Zhang" userId="cb434a129f5f4335" providerId="LiveId" clId="{0CA6D3A4-18BF-064E-BE97-27F4A671F449}" dt="2024-07-06T09:20:39.513" v="6880" actId="1038"/>
          <ac:spMkLst>
            <pc:docMk/>
            <pc:sldMk cId="3884230719" sldId="342"/>
            <ac:spMk id="14" creationId="{D242EF66-ACE9-1642-B8DD-D235AFB3872C}"/>
          </ac:spMkLst>
        </pc:spChg>
        <pc:spChg chg="add del mod">
          <ac:chgData name="Li Zhang" userId="cb434a129f5f4335" providerId="LiveId" clId="{0CA6D3A4-18BF-064E-BE97-27F4A671F449}" dt="2024-07-06T10:54:42.828" v="7645" actId="478"/>
          <ac:spMkLst>
            <pc:docMk/>
            <pc:sldMk cId="3884230719" sldId="342"/>
            <ac:spMk id="21" creationId="{29AECA49-A625-2F4A-BEF0-EB9C8A752303}"/>
          </ac:spMkLst>
        </pc:spChg>
        <pc:spChg chg="add mod">
          <ac:chgData name="Li Zhang" userId="cb434a129f5f4335" providerId="LiveId" clId="{0CA6D3A4-18BF-064E-BE97-27F4A671F449}" dt="2024-07-06T10:54:43.842" v="7646"/>
          <ac:spMkLst>
            <pc:docMk/>
            <pc:sldMk cId="3884230719" sldId="342"/>
            <ac:spMk id="22" creationId="{B5263B47-175D-7040-AB20-A63512F79628}"/>
          </ac:spMkLst>
        </pc:spChg>
        <pc:spChg chg="add mod">
          <ac:chgData name="Li Zhang" userId="cb434a129f5f4335" providerId="LiveId" clId="{0CA6D3A4-18BF-064E-BE97-27F4A671F449}" dt="2024-07-06T10:54:43.842" v="7646"/>
          <ac:spMkLst>
            <pc:docMk/>
            <pc:sldMk cId="3884230719" sldId="342"/>
            <ac:spMk id="23" creationId="{DD3108A6-6E32-644E-BF70-788F95BF5132}"/>
          </ac:spMkLst>
        </pc:spChg>
        <pc:spChg chg="add mod">
          <ac:chgData name="Li Zhang" userId="cb434a129f5f4335" providerId="LiveId" clId="{0CA6D3A4-18BF-064E-BE97-27F4A671F449}" dt="2024-07-06T10:55:18.191" v="7651" actId="114"/>
          <ac:spMkLst>
            <pc:docMk/>
            <pc:sldMk cId="3884230719" sldId="342"/>
            <ac:spMk id="24" creationId="{6B8D1529-2CE4-C94E-B370-43FB44FD8977}"/>
          </ac:spMkLst>
        </pc:spChg>
        <pc:grpChg chg="add mod">
          <ac:chgData name="Li Zhang" userId="cb434a129f5f4335" providerId="LiveId" clId="{0CA6D3A4-18BF-064E-BE97-27F4A671F449}" dt="2024-07-06T10:43:52.408" v="7041" actId="14861"/>
          <ac:grpSpMkLst>
            <pc:docMk/>
            <pc:sldMk cId="3884230719" sldId="342"/>
            <ac:grpSpMk id="8" creationId="{88F48CA0-4028-1440-AF8B-B57EE2110E79}"/>
          </ac:grpSpMkLst>
        </pc:grpChg>
        <pc:picChg chg="add mod">
          <ac:chgData name="Li Zhang" userId="cb434a129f5f4335" providerId="LiveId" clId="{0CA6D3A4-18BF-064E-BE97-27F4A671F449}" dt="2024-07-06T10:43:56.023" v="7042" actId="14861"/>
          <ac:picMkLst>
            <pc:docMk/>
            <pc:sldMk cId="3884230719" sldId="342"/>
            <ac:picMk id="4" creationId="{AC1D4FC7-8C3D-6A41-81F1-4D7939AE21E0}"/>
          </ac:picMkLst>
        </pc:picChg>
        <pc:picChg chg="add mod">
          <ac:chgData name="Li Zhang" userId="cb434a129f5f4335" providerId="LiveId" clId="{0CA6D3A4-18BF-064E-BE97-27F4A671F449}" dt="2024-07-06T09:17:55.140" v="6752" actId="164"/>
          <ac:picMkLst>
            <pc:docMk/>
            <pc:sldMk cId="3884230719" sldId="342"/>
            <ac:picMk id="5" creationId="{16F59DA5-9F81-234E-98AE-C77EA021A72E}"/>
          </ac:picMkLst>
        </pc:picChg>
        <pc:picChg chg="add mod">
          <ac:chgData name="Li Zhang" userId="cb434a129f5f4335" providerId="LiveId" clId="{0CA6D3A4-18BF-064E-BE97-27F4A671F449}" dt="2024-07-06T09:17:55.140" v="6752" actId="164"/>
          <ac:picMkLst>
            <pc:docMk/>
            <pc:sldMk cId="3884230719" sldId="342"/>
            <ac:picMk id="6" creationId="{99CA1D50-8A37-7C4A-A9C8-681B8F861A17}"/>
          </ac:picMkLst>
        </pc:picChg>
        <pc:picChg chg="add mod">
          <ac:chgData name="Li Zhang" userId="cb434a129f5f4335" providerId="LiveId" clId="{0CA6D3A4-18BF-064E-BE97-27F4A671F449}" dt="2024-07-06T09:17:55.140" v="6752" actId="164"/>
          <ac:picMkLst>
            <pc:docMk/>
            <pc:sldMk cId="3884230719" sldId="342"/>
            <ac:picMk id="7" creationId="{7F32CB27-00F6-DD44-9B6E-EF35761432BD}"/>
          </ac:picMkLst>
        </pc:picChg>
        <pc:cxnChg chg="add mod">
          <ac:chgData name="Li Zhang" userId="cb434a129f5f4335" providerId="LiveId" clId="{0CA6D3A4-18BF-064E-BE97-27F4A671F449}" dt="2024-07-06T10:39:22.575" v="6912" actId="14100"/>
          <ac:cxnSpMkLst>
            <pc:docMk/>
            <pc:sldMk cId="3884230719" sldId="342"/>
            <ac:cxnSpMk id="13" creationId="{E371D296-C7E8-6749-97A2-4DD62C7DE77D}"/>
          </ac:cxnSpMkLst>
        </pc:cxnChg>
      </pc:sldChg>
      <pc:sldChg chg="addSp delSp modSp add mod modNotesTx">
        <pc:chgData name="Li Zhang" userId="cb434a129f5f4335" providerId="LiveId" clId="{0CA6D3A4-18BF-064E-BE97-27F4A671F449}" dt="2024-07-08T02:17:27.383" v="24588" actId="20577"/>
        <pc:sldMkLst>
          <pc:docMk/>
          <pc:sldMk cId="431350412" sldId="343"/>
        </pc:sldMkLst>
        <pc:spChg chg="mod">
          <ac:chgData name="Li Zhang" userId="cb434a129f5f4335" providerId="LiveId" clId="{0CA6D3A4-18BF-064E-BE97-27F4A671F449}" dt="2024-07-08T02:17:27.383" v="24588" actId="20577"/>
          <ac:spMkLst>
            <pc:docMk/>
            <pc:sldMk cId="431350412" sldId="343"/>
            <ac:spMk id="2" creationId="{9E72E98A-8394-2E44-811E-DCA841AE999A}"/>
          </ac:spMkLst>
        </pc:spChg>
        <pc:spChg chg="del">
          <ac:chgData name="Li Zhang" userId="cb434a129f5f4335" providerId="LiveId" clId="{0CA6D3A4-18BF-064E-BE97-27F4A671F449}" dt="2024-07-06T10:39:58.531" v="6967" actId="478"/>
          <ac:spMkLst>
            <pc:docMk/>
            <pc:sldMk cId="431350412" sldId="343"/>
            <ac:spMk id="9" creationId="{8648BF1B-9853-804B-A143-1C61675CFE25}"/>
          </ac:spMkLst>
        </pc:spChg>
        <pc:spChg chg="mod">
          <ac:chgData name="Li Zhang" userId="cb434a129f5f4335" providerId="LiveId" clId="{0CA6D3A4-18BF-064E-BE97-27F4A671F449}" dt="2024-07-06T10:45:40.052" v="7147" actId="20577"/>
          <ac:spMkLst>
            <pc:docMk/>
            <pc:sldMk cId="431350412" sldId="343"/>
            <ac:spMk id="10" creationId="{2E9A033C-AC08-944A-BFC4-056CDC81E2EC}"/>
          </ac:spMkLst>
        </pc:spChg>
        <pc:spChg chg="del">
          <ac:chgData name="Li Zhang" userId="cb434a129f5f4335" providerId="LiveId" clId="{0CA6D3A4-18BF-064E-BE97-27F4A671F449}" dt="2024-07-06T10:42:09.701" v="6994" actId="478"/>
          <ac:spMkLst>
            <pc:docMk/>
            <pc:sldMk cId="431350412" sldId="343"/>
            <ac:spMk id="12" creationId="{434008C7-760E-CB41-953F-BC130999F4A6}"/>
          </ac:spMkLst>
        </pc:spChg>
        <pc:spChg chg="del">
          <ac:chgData name="Li Zhang" userId="cb434a129f5f4335" providerId="LiveId" clId="{0CA6D3A4-18BF-064E-BE97-27F4A671F449}" dt="2024-07-06T10:40:01.444" v="6969" actId="478"/>
          <ac:spMkLst>
            <pc:docMk/>
            <pc:sldMk cId="431350412" sldId="343"/>
            <ac:spMk id="14" creationId="{D242EF66-ACE9-1642-B8DD-D235AFB3872C}"/>
          </ac:spMkLst>
        </pc:spChg>
        <pc:spChg chg="add mod">
          <ac:chgData name="Li Zhang" userId="cb434a129f5f4335" providerId="LiveId" clId="{0CA6D3A4-18BF-064E-BE97-27F4A671F449}" dt="2024-07-06T10:57:03.922" v="7670" actId="20577"/>
          <ac:spMkLst>
            <pc:docMk/>
            <pc:sldMk cId="431350412" sldId="343"/>
            <ac:spMk id="25" creationId="{705283EF-3733-D442-8CA7-33BB437A8D6B}"/>
          </ac:spMkLst>
        </pc:spChg>
        <pc:grpChg chg="del">
          <ac:chgData name="Li Zhang" userId="cb434a129f5f4335" providerId="LiveId" clId="{0CA6D3A4-18BF-064E-BE97-27F4A671F449}" dt="2024-07-06T10:43:10.296" v="7023" actId="165"/>
          <ac:grpSpMkLst>
            <pc:docMk/>
            <pc:sldMk cId="431350412" sldId="343"/>
            <ac:grpSpMk id="8" creationId="{88F48CA0-4028-1440-AF8B-B57EE2110E79}"/>
          </ac:grpSpMkLst>
        </pc:grpChg>
        <pc:picChg chg="del">
          <ac:chgData name="Li Zhang" userId="cb434a129f5f4335" providerId="LiveId" clId="{0CA6D3A4-18BF-064E-BE97-27F4A671F449}" dt="2024-07-06T10:39:57.757" v="6966" actId="478"/>
          <ac:picMkLst>
            <pc:docMk/>
            <pc:sldMk cId="431350412" sldId="343"/>
            <ac:picMk id="4" creationId="{AC1D4FC7-8C3D-6A41-81F1-4D7939AE21E0}"/>
          </ac:picMkLst>
        </pc:picChg>
        <pc:picChg chg="mod topLvl">
          <ac:chgData name="Li Zhang" userId="cb434a129f5f4335" providerId="LiveId" clId="{0CA6D3A4-18BF-064E-BE97-27F4A671F449}" dt="2024-07-06T10:43:43.274" v="7040" actId="14861"/>
          <ac:picMkLst>
            <pc:docMk/>
            <pc:sldMk cId="431350412" sldId="343"/>
            <ac:picMk id="5" creationId="{16F59DA5-9F81-234E-98AE-C77EA021A72E}"/>
          </ac:picMkLst>
        </pc:picChg>
        <pc:picChg chg="mod topLvl">
          <ac:chgData name="Li Zhang" userId="cb434a129f5f4335" providerId="LiveId" clId="{0CA6D3A4-18BF-064E-BE97-27F4A671F449}" dt="2024-07-06T10:43:43.274" v="7040" actId="14861"/>
          <ac:picMkLst>
            <pc:docMk/>
            <pc:sldMk cId="431350412" sldId="343"/>
            <ac:picMk id="6" creationId="{99CA1D50-8A37-7C4A-A9C8-681B8F861A17}"/>
          </ac:picMkLst>
        </pc:picChg>
        <pc:picChg chg="mod topLvl">
          <ac:chgData name="Li Zhang" userId="cb434a129f5f4335" providerId="LiveId" clId="{0CA6D3A4-18BF-064E-BE97-27F4A671F449}" dt="2024-07-06T10:43:43.274" v="7040" actId="14861"/>
          <ac:picMkLst>
            <pc:docMk/>
            <pc:sldMk cId="431350412" sldId="343"/>
            <ac:picMk id="7" creationId="{7F32CB27-00F6-DD44-9B6E-EF35761432BD}"/>
          </ac:picMkLst>
        </pc:picChg>
        <pc:picChg chg="add mod">
          <ac:chgData name="Li Zhang" userId="cb434a129f5f4335" providerId="LiveId" clId="{0CA6D3A4-18BF-064E-BE97-27F4A671F449}" dt="2024-07-06T10:43:38.989" v="7039" actId="14861"/>
          <ac:picMkLst>
            <pc:docMk/>
            <pc:sldMk cId="431350412" sldId="343"/>
            <ac:picMk id="15" creationId="{18C6058F-FAA0-AF4B-ADAC-A5366C4C37A5}"/>
          </ac:picMkLst>
        </pc:picChg>
        <pc:cxnChg chg="del mod">
          <ac:chgData name="Li Zhang" userId="cb434a129f5f4335" providerId="LiveId" clId="{0CA6D3A4-18BF-064E-BE97-27F4A671F449}" dt="2024-07-06T10:39:59.356" v="6968" actId="478"/>
          <ac:cxnSpMkLst>
            <pc:docMk/>
            <pc:sldMk cId="431350412" sldId="343"/>
            <ac:cxnSpMk id="13" creationId="{E371D296-C7E8-6749-97A2-4DD62C7DE77D}"/>
          </ac:cxnSpMkLst>
        </pc:cxnChg>
        <pc:cxnChg chg="add mod">
          <ac:chgData name="Li Zhang" userId="cb434a129f5f4335" providerId="LiveId" clId="{0CA6D3A4-18BF-064E-BE97-27F4A671F449}" dt="2024-07-06T10:43:03.450" v="7022" actId="692"/>
          <ac:cxnSpMkLst>
            <pc:docMk/>
            <pc:sldMk cId="431350412" sldId="343"/>
            <ac:cxnSpMk id="16" creationId="{8C65F8A9-84A8-024C-B66D-BE41AF51CB5E}"/>
          </ac:cxnSpMkLst>
        </pc:cxnChg>
        <pc:cxnChg chg="add mod">
          <ac:chgData name="Li Zhang" userId="cb434a129f5f4335" providerId="LiveId" clId="{0CA6D3A4-18BF-064E-BE97-27F4A671F449}" dt="2024-07-06T10:43:03.450" v="7022" actId="692"/>
          <ac:cxnSpMkLst>
            <pc:docMk/>
            <pc:sldMk cId="431350412" sldId="343"/>
            <ac:cxnSpMk id="17" creationId="{84F2C577-19E4-6C40-816A-CD15DCB0F1A2}"/>
          </ac:cxnSpMkLst>
        </pc:cxnChg>
        <pc:cxnChg chg="add mod">
          <ac:chgData name="Li Zhang" userId="cb434a129f5f4335" providerId="LiveId" clId="{0CA6D3A4-18BF-064E-BE97-27F4A671F449}" dt="2024-07-06T10:43:03.450" v="7022" actId="692"/>
          <ac:cxnSpMkLst>
            <pc:docMk/>
            <pc:sldMk cId="431350412" sldId="343"/>
            <ac:cxnSpMk id="18" creationId="{6EAA8DFF-4563-2B4C-8F9F-ADEFBF58CF4D}"/>
          </ac:cxnSpMkLst>
        </pc:cxnChg>
        <pc:cxnChg chg="add mod">
          <ac:chgData name="Li Zhang" userId="cb434a129f5f4335" providerId="LiveId" clId="{0CA6D3A4-18BF-064E-BE97-27F4A671F449}" dt="2024-07-06T10:43:03.450" v="7022" actId="692"/>
          <ac:cxnSpMkLst>
            <pc:docMk/>
            <pc:sldMk cId="431350412" sldId="343"/>
            <ac:cxnSpMk id="21" creationId="{7E61EA57-F3A0-3C48-B434-55DF3C6BD412}"/>
          </ac:cxnSpMkLst>
        </pc:cxnChg>
        <pc:cxnChg chg="add mod">
          <ac:chgData name="Li Zhang" userId="cb434a129f5f4335" providerId="LiveId" clId="{0CA6D3A4-18BF-064E-BE97-27F4A671F449}" dt="2024-07-06T10:44:32.127" v="7062" actId="692"/>
          <ac:cxnSpMkLst>
            <pc:docMk/>
            <pc:sldMk cId="431350412" sldId="343"/>
            <ac:cxnSpMk id="23" creationId="{AE1F46E0-2EB6-D647-BDB6-64D01AC58054}"/>
          </ac:cxnSpMkLst>
        </pc:cxnChg>
      </pc:sldChg>
      <pc:sldChg chg="addSp delSp modSp add mod modNotesTx">
        <pc:chgData name="Li Zhang" userId="cb434a129f5f4335" providerId="LiveId" clId="{0CA6D3A4-18BF-064E-BE97-27F4A671F449}" dt="2024-07-08T14:32:11.461" v="27982" actId="20577"/>
        <pc:sldMkLst>
          <pc:docMk/>
          <pc:sldMk cId="428890344" sldId="344"/>
        </pc:sldMkLst>
        <pc:spChg chg="mod">
          <ac:chgData name="Li Zhang" userId="cb434a129f5f4335" providerId="LiveId" clId="{0CA6D3A4-18BF-064E-BE97-27F4A671F449}" dt="2024-07-06T10:50:27.795" v="7533" actId="20577"/>
          <ac:spMkLst>
            <pc:docMk/>
            <pc:sldMk cId="428890344" sldId="344"/>
            <ac:spMk id="2" creationId="{9E72E98A-8394-2E44-811E-DCA841AE999A}"/>
          </ac:spMkLst>
        </pc:spChg>
        <pc:spChg chg="del">
          <ac:chgData name="Li Zhang" userId="cb434a129f5f4335" providerId="LiveId" clId="{0CA6D3A4-18BF-064E-BE97-27F4A671F449}" dt="2024-07-06T10:50:15.217" v="7504" actId="478"/>
          <ac:spMkLst>
            <pc:docMk/>
            <pc:sldMk cId="428890344" sldId="344"/>
            <ac:spMk id="9" creationId="{8648BF1B-9853-804B-A143-1C61675CFE25}"/>
          </ac:spMkLst>
        </pc:spChg>
        <pc:spChg chg="mod">
          <ac:chgData name="Li Zhang" userId="cb434a129f5f4335" providerId="LiveId" clId="{0CA6D3A4-18BF-064E-BE97-27F4A671F449}" dt="2024-07-06T10:53:32.714" v="7637" actId="1035"/>
          <ac:spMkLst>
            <pc:docMk/>
            <pc:sldMk cId="428890344" sldId="344"/>
            <ac:spMk id="10" creationId="{2E9A033C-AC08-944A-BFC4-056CDC81E2EC}"/>
          </ac:spMkLst>
        </pc:spChg>
        <pc:spChg chg="del">
          <ac:chgData name="Li Zhang" userId="cb434a129f5f4335" providerId="LiveId" clId="{0CA6D3A4-18BF-064E-BE97-27F4A671F449}" dt="2024-07-06T10:50:14.799" v="7503" actId="478"/>
          <ac:spMkLst>
            <pc:docMk/>
            <pc:sldMk cId="428890344" sldId="344"/>
            <ac:spMk id="11" creationId="{3656C170-E8A2-DE44-8989-0D56B4CC4C8F}"/>
          </ac:spMkLst>
        </pc:spChg>
        <pc:spChg chg="del">
          <ac:chgData name="Li Zhang" userId="cb434a129f5f4335" providerId="LiveId" clId="{0CA6D3A4-18BF-064E-BE97-27F4A671F449}" dt="2024-07-06T10:50:13.603" v="7502" actId="478"/>
          <ac:spMkLst>
            <pc:docMk/>
            <pc:sldMk cId="428890344" sldId="344"/>
            <ac:spMk id="12" creationId="{434008C7-760E-CB41-953F-BC130999F4A6}"/>
          </ac:spMkLst>
        </pc:spChg>
        <pc:spChg chg="del">
          <ac:chgData name="Li Zhang" userId="cb434a129f5f4335" providerId="LiveId" clId="{0CA6D3A4-18BF-064E-BE97-27F4A671F449}" dt="2024-07-06T10:50:11.829" v="7500" actId="478"/>
          <ac:spMkLst>
            <pc:docMk/>
            <pc:sldMk cId="428890344" sldId="344"/>
            <ac:spMk id="14" creationId="{D242EF66-ACE9-1642-B8DD-D235AFB3872C}"/>
          </ac:spMkLst>
        </pc:spChg>
        <pc:spChg chg="add mod">
          <ac:chgData name="Li Zhang" userId="cb434a129f5f4335" providerId="LiveId" clId="{0CA6D3A4-18BF-064E-BE97-27F4A671F449}" dt="2024-07-06T10:54:26.366" v="7643" actId="14100"/>
          <ac:spMkLst>
            <pc:docMk/>
            <pc:sldMk cId="428890344" sldId="344"/>
            <ac:spMk id="15" creationId="{24E71761-C3FA-8B47-8167-DF51ABEA1B8D}"/>
          </ac:spMkLst>
        </pc:spChg>
        <pc:spChg chg="add del mod">
          <ac:chgData name="Li Zhang" userId="cb434a129f5f4335" providerId="LiveId" clId="{0CA6D3A4-18BF-064E-BE97-27F4A671F449}" dt="2024-07-06T10:52:26.530" v="7577"/>
          <ac:spMkLst>
            <pc:docMk/>
            <pc:sldMk cId="428890344" sldId="344"/>
            <ac:spMk id="16" creationId="{1AE51CDE-821D-A04B-8822-2C1B7DD9AF67}"/>
          </ac:spMkLst>
        </pc:spChg>
        <pc:spChg chg="mod">
          <ac:chgData name="Li Zhang" userId="cb434a129f5f4335" providerId="LiveId" clId="{0CA6D3A4-18BF-064E-BE97-27F4A671F449}" dt="2024-07-06T10:53:32.714" v="7637" actId="1035"/>
          <ac:spMkLst>
            <pc:docMk/>
            <pc:sldMk cId="428890344" sldId="344"/>
            <ac:spMk id="21" creationId="{29AECA49-A625-2F4A-BEF0-EB9C8A752303}"/>
          </ac:spMkLst>
        </pc:spChg>
        <pc:grpChg chg="del">
          <ac:chgData name="Li Zhang" userId="cb434a129f5f4335" providerId="LiveId" clId="{0CA6D3A4-18BF-064E-BE97-27F4A671F449}" dt="2024-07-06T10:50:12.852" v="7501" actId="478"/>
          <ac:grpSpMkLst>
            <pc:docMk/>
            <pc:sldMk cId="428890344" sldId="344"/>
            <ac:grpSpMk id="8" creationId="{88F48CA0-4028-1440-AF8B-B57EE2110E79}"/>
          </ac:grpSpMkLst>
        </pc:grpChg>
        <pc:cxnChg chg="del mod">
          <ac:chgData name="Li Zhang" userId="cb434a129f5f4335" providerId="LiveId" clId="{0CA6D3A4-18BF-064E-BE97-27F4A671F449}" dt="2024-07-06T10:50:11.036" v="7499" actId="478"/>
          <ac:cxnSpMkLst>
            <pc:docMk/>
            <pc:sldMk cId="428890344" sldId="344"/>
            <ac:cxnSpMk id="13" creationId="{E371D296-C7E8-6749-97A2-4DD62C7DE77D}"/>
          </ac:cxnSpMkLst>
        </pc:cxnChg>
      </pc:sldChg>
      <pc:sldChg chg="addSp delSp modSp add mod modAnim modNotesTx">
        <pc:chgData name="Li Zhang" userId="cb434a129f5f4335" providerId="LiveId" clId="{0CA6D3A4-18BF-064E-BE97-27F4A671F449}" dt="2024-07-08T14:34:26.425" v="27983"/>
        <pc:sldMkLst>
          <pc:docMk/>
          <pc:sldMk cId="3972135023" sldId="345"/>
        </pc:sldMkLst>
        <pc:spChg chg="mod">
          <ac:chgData name="Li Zhang" userId="cb434a129f5f4335" providerId="LiveId" clId="{0CA6D3A4-18BF-064E-BE97-27F4A671F449}" dt="2024-07-08T02:17:34.086" v="24590"/>
          <ac:spMkLst>
            <pc:docMk/>
            <pc:sldMk cId="3972135023" sldId="345"/>
            <ac:spMk id="2" creationId="{9E72E98A-8394-2E44-811E-DCA841AE999A}"/>
          </ac:spMkLst>
        </pc:spChg>
        <pc:spChg chg="mod">
          <ac:chgData name="Li Zhang" userId="cb434a129f5f4335" providerId="LiveId" clId="{0CA6D3A4-18BF-064E-BE97-27F4A671F449}" dt="2024-07-06T11:00:14.259" v="7768" actId="1076"/>
          <ac:spMkLst>
            <pc:docMk/>
            <pc:sldMk cId="3972135023" sldId="345"/>
            <ac:spMk id="10" creationId="{2E9A033C-AC08-944A-BFC4-056CDC81E2EC}"/>
          </ac:spMkLst>
        </pc:spChg>
        <pc:spChg chg="del">
          <ac:chgData name="Li Zhang" userId="cb434a129f5f4335" providerId="LiveId" clId="{0CA6D3A4-18BF-064E-BE97-27F4A671F449}" dt="2024-07-06T10:58:03.099" v="7724" actId="478"/>
          <ac:spMkLst>
            <pc:docMk/>
            <pc:sldMk cId="3972135023" sldId="345"/>
            <ac:spMk id="11" creationId="{3656C170-E8A2-DE44-8989-0D56B4CC4C8F}"/>
          </ac:spMkLst>
        </pc:spChg>
        <pc:spChg chg="del">
          <ac:chgData name="Li Zhang" userId="cb434a129f5f4335" providerId="LiveId" clId="{0CA6D3A4-18BF-064E-BE97-27F4A671F449}" dt="2024-07-06T11:00:37.181" v="7822" actId="478"/>
          <ac:spMkLst>
            <pc:docMk/>
            <pc:sldMk cId="3972135023" sldId="345"/>
            <ac:spMk id="25" creationId="{705283EF-3733-D442-8CA7-33BB437A8D6B}"/>
          </ac:spMkLst>
        </pc:spChg>
        <pc:spChg chg="add mod">
          <ac:chgData name="Li Zhang" userId="cb434a129f5f4335" providerId="LiveId" clId="{0CA6D3A4-18BF-064E-BE97-27F4A671F449}" dt="2024-07-06T11:00:34.634" v="7821" actId="20577"/>
          <ac:spMkLst>
            <pc:docMk/>
            <pc:sldMk cId="3972135023" sldId="345"/>
            <ac:spMk id="26" creationId="{42F494A9-E6B0-374B-AF50-8AC378E0030D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27" creationId="{083EC653-9800-0F4A-8C8B-251DAD3F9945}"/>
          </ac:spMkLst>
        </pc:spChg>
        <pc:spChg chg="add del mod">
          <ac:chgData name="Li Zhang" userId="cb434a129f5f4335" providerId="LiveId" clId="{0CA6D3A4-18BF-064E-BE97-27F4A671F449}" dt="2024-07-06T11:09:08.673" v="7824" actId="478"/>
          <ac:spMkLst>
            <pc:docMk/>
            <pc:sldMk cId="3972135023" sldId="345"/>
            <ac:spMk id="28" creationId="{7BF7AB8A-C335-1544-8E2C-D35A0B45B0F4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29" creationId="{F81124E8-E788-4949-A7DD-E5EE95C7B252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30" creationId="{AE3B5158-7EB2-3941-A82D-E562C603A555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31" creationId="{EAABE013-3D80-8143-ACE4-44490ABFF650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32" creationId="{B3897F49-F60E-104B-8537-F841D193D420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33" creationId="{D92D59F0-4E62-1146-84DA-423AB203B68C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37" creationId="{316DB858-CD47-DD4B-A339-F96A5869FCF7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38" creationId="{99A533D3-E2AB-7C42-AE3B-67CE35A2CAC9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39" creationId="{E5712B8E-32F7-144B-9200-A66B9B5F2B72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1" creationId="{9E26B8C0-F443-1842-900A-0830DF57A70A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2" creationId="{736B63EC-C2E0-AB4A-A155-486AB55E1A5F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3" creationId="{E9792AF2-CE26-8446-A1EE-8BDDC29678DA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4" creationId="{DE4770DB-DE4C-FE4C-8C62-9B1BDD7383A7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5" creationId="{80A1879E-0F6D-3D42-8C8E-E2E26A26A797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6" creationId="{DAFB13A7-F10B-EB42-8E00-8931A0B35730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7" creationId="{3F4C78F7-40C7-CD4A-BACF-CC390B9B3A2C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9" creationId="{97C73C99-7479-3F4E-8041-53C54287D917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56" creationId="{C998C0AB-83D7-BE44-B8FE-7FCC1636A78F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57" creationId="{43B80130-9FFD-BD41-BF17-BD9F2F835320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58" creationId="{5532DECC-5601-5843-8319-C52AC175504F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59" creationId="{CDDF32D3-DF9F-284C-AB29-A176F48D40DD}"/>
          </ac:spMkLst>
        </pc:spChg>
        <pc:spChg chg="add del mod">
          <ac:chgData name="Li Zhang" userId="cb434a129f5f4335" providerId="LiveId" clId="{0CA6D3A4-18BF-064E-BE97-27F4A671F449}" dt="2024-07-06T11:09:08.673" v="7824" actId="478"/>
          <ac:spMkLst>
            <pc:docMk/>
            <pc:sldMk cId="3972135023" sldId="345"/>
            <ac:spMk id="61" creationId="{F73A6BEA-F6A2-6741-AE27-4FE23511127D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67" creationId="{9C7EC9BF-40DE-054C-A615-2580185371E7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68" creationId="{F801A5C4-9C07-3C47-BBFF-E939220C934D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69" creationId="{690E9F93-608A-8946-89BE-634FDCD6031B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70" creationId="{CE379719-6866-FD47-8AD0-E5B1EA71BBBE}"/>
          </ac:spMkLst>
        </pc:spChg>
        <pc:spChg chg="add del mod">
          <ac:chgData name="Li Zhang" userId="cb434a129f5f4335" providerId="LiveId" clId="{0CA6D3A4-18BF-064E-BE97-27F4A671F449}" dt="2024-07-06T11:09:08.673" v="7824" actId="478"/>
          <ac:spMkLst>
            <pc:docMk/>
            <pc:sldMk cId="3972135023" sldId="345"/>
            <ac:spMk id="73" creationId="{32C64D38-B592-3E42-8803-8A2AB8FB2B16}"/>
          </ac:spMkLst>
        </pc:spChg>
        <pc:spChg chg="add del mod">
          <ac:chgData name="Li Zhang" userId="cb434a129f5f4335" providerId="LiveId" clId="{0CA6D3A4-18BF-064E-BE97-27F4A671F449}" dt="2024-07-06T11:09:08.673" v="7824" actId="478"/>
          <ac:spMkLst>
            <pc:docMk/>
            <pc:sldMk cId="3972135023" sldId="345"/>
            <ac:spMk id="74" creationId="{70110DB8-3580-6A49-ADA8-ACE1557D3ED6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77" creationId="{0E1488F9-E80C-A74B-A4B7-C82B3AF2B901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79" creationId="{F60F20F6-DB7F-A348-957B-8941524F9DE5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0" creationId="{E1F66A66-91C0-2F4D-8F54-AC17B731F22E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1" creationId="{B810F1C1-5BC2-DE43-9390-AE4F9A99866C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3" creationId="{17A8C996-1516-3B42-9A52-F6BF9CA5A042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4" creationId="{066E1479-E77E-214F-90D5-CAAC10C800A0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5" creationId="{A864F947-338F-2840-B507-656BB2DDBAC9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6" creationId="{190B7CF5-E631-1F42-AA7B-A428A57C464B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7" creationId="{38B41934-104B-BC4E-86BC-8B364C0C47D1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8" creationId="{CC8691CE-913C-3543-9BD6-9364888AB7A3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9" creationId="{D3D3EDC3-55C9-3341-ABCC-C4339B366E78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1" creationId="{B1EA7F6C-B5B1-0540-8706-56A42496BB5D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2" creationId="{CB1A2CD9-382A-D64A-8BA3-30690E30F8BF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3" creationId="{B498AE52-029D-F046-953B-6C5C8B1BE6F2}"/>
          </ac:spMkLst>
        </pc:spChg>
        <pc:spChg chg="mod">
          <ac:chgData name="Li Zhang" userId="cb434a129f5f4335" providerId="LiveId" clId="{0CA6D3A4-18BF-064E-BE97-27F4A671F449}" dt="2024-07-06T11:10:18.379" v="7889" actId="692"/>
          <ac:spMkLst>
            <pc:docMk/>
            <pc:sldMk cId="3972135023" sldId="345"/>
            <ac:spMk id="95" creationId="{304DDF53-5E56-A943-87F6-DCF34984BE68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6" creationId="{8D9E9EC1-539F-A44C-A5D4-42513660E251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7" creationId="{F284341E-0B5C-BE43-A6EB-152272921C7A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8" creationId="{24DBB9AB-CC70-3D44-9A89-3DB71C28720F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9" creationId="{5A287A18-3152-5B45-BF7C-AEF9ACA82287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100" creationId="{8E9CA8A6-8859-4441-ABDB-6ED51D70D549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101" creationId="{C6FBD5D9-134C-044E-8BFE-ECE31016BB95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108" creationId="{2E01717B-6109-B142-A4FE-D06B618A79C1}"/>
          </ac:spMkLst>
        </pc:spChg>
        <pc:spChg chg="add mod">
          <ac:chgData name="Li Zhang" userId="cb434a129f5f4335" providerId="LiveId" clId="{0CA6D3A4-18BF-064E-BE97-27F4A671F449}" dt="2024-07-06T11:30:13.880" v="8320" actId="1036"/>
          <ac:spMkLst>
            <pc:docMk/>
            <pc:sldMk cId="3972135023" sldId="345"/>
            <ac:spMk id="109" creationId="{3833DCE5-DC36-0144-8364-FECF30FB92E4}"/>
          </ac:spMkLst>
        </pc:spChg>
        <pc:spChg chg="add mod">
          <ac:chgData name="Li Zhang" userId="cb434a129f5f4335" providerId="LiveId" clId="{0CA6D3A4-18BF-064E-BE97-27F4A671F449}" dt="2024-07-06T11:30:13.880" v="8320" actId="1036"/>
          <ac:spMkLst>
            <pc:docMk/>
            <pc:sldMk cId="3972135023" sldId="345"/>
            <ac:spMk id="113" creationId="{F53778F9-8594-9842-AD26-2CECEBD7DCB7}"/>
          </ac:spMkLst>
        </pc:spChg>
        <pc:spChg chg="add mod">
          <ac:chgData name="Li Zhang" userId="cb434a129f5f4335" providerId="LiveId" clId="{0CA6D3A4-18BF-064E-BE97-27F4A671F449}" dt="2024-07-06T11:30:13.880" v="8320" actId="1036"/>
          <ac:spMkLst>
            <pc:docMk/>
            <pc:sldMk cId="3972135023" sldId="345"/>
            <ac:spMk id="114" creationId="{D9B0B9CF-7DC0-8E4C-A471-60717D4AD02F}"/>
          </ac:spMkLst>
        </pc:spChg>
        <pc:spChg chg="add mod">
          <ac:chgData name="Li Zhang" userId="cb434a129f5f4335" providerId="LiveId" clId="{0CA6D3A4-18BF-064E-BE97-27F4A671F449}" dt="2024-07-06T11:30:13.880" v="8320" actId="1036"/>
          <ac:spMkLst>
            <pc:docMk/>
            <pc:sldMk cId="3972135023" sldId="345"/>
            <ac:spMk id="115" creationId="{A7F49EF0-CB45-E94E-814F-C6AADE6ECA5D}"/>
          </ac:spMkLst>
        </pc:spChg>
        <pc:spChg chg="add mod">
          <ac:chgData name="Li Zhang" userId="cb434a129f5f4335" providerId="LiveId" clId="{0CA6D3A4-18BF-064E-BE97-27F4A671F449}" dt="2024-07-07T01:46:04.906" v="10385" actId="20577"/>
          <ac:spMkLst>
            <pc:docMk/>
            <pc:sldMk cId="3972135023" sldId="345"/>
            <ac:spMk id="117" creationId="{C708B5EF-A29E-0545-8C58-0FD8808CAA84}"/>
          </ac:spMkLst>
        </pc:spChg>
        <pc:spChg chg="add mod">
          <ac:chgData name="Li Zhang" userId="cb434a129f5f4335" providerId="LiveId" clId="{0CA6D3A4-18BF-064E-BE97-27F4A671F449}" dt="2024-07-07T12:18:06.079" v="12481" actId="692"/>
          <ac:spMkLst>
            <pc:docMk/>
            <pc:sldMk cId="3972135023" sldId="345"/>
            <ac:spMk id="118" creationId="{CC7D8615-0621-5941-860D-F19821CD4469}"/>
          </ac:spMkLst>
        </pc:spChg>
        <pc:grpChg chg="add del mod">
          <ac:chgData name="Li Zhang" userId="cb434a129f5f4335" providerId="LiveId" clId="{0CA6D3A4-18BF-064E-BE97-27F4A671F449}" dt="2024-07-06T10:59:02.408" v="7738" actId="165"/>
          <ac:grpSpMkLst>
            <pc:docMk/>
            <pc:sldMk cId="3972135023" sldId="345"/>
            <ac:grpSpMk id="4" creationId="{6230C45A-B6CB-C246-AA65-C94E85898867}"/>
          </ac:grpSpMkLst>
        </pc:grpChg>
        <pc:grpChg chg="add del mod">
          <ac:chgData name="Li Zhang" userId="cb434a129f5f4335" providerId="LiveId" clId="{0CA6D3A4-18BF-064E-BE97-27F4A671F449}" dt="2024-07-06T10:59:19.794" v="7741" actId="165"/>
          <ac:grpSpMkLst>
            <pc:docMk/>
            <pc:sldMk cId="3972135023" sldId="345"/>
            <ac:grpSpMk id="8" creationId="{C04304DC-BCD6-6B41-9B18-5F5BCE7838EB}"/>
          </ac:grpSpMkLst>
        </pc:grpChg>
        <pc:grpChg chg="add mod">
          <ac:chgData name="Li Zhang" userId="cb434a129f5f4335" providerId="LiveId" clId="{0CA6D3A4-18BF-064E-BE97-27F4A671F449}" dt="2024-07-06T11:30:13.880" v="8320" actId="1036"/>
          <ac:grpSpMkLst>
            <pc:docMk/>
            <pc:sldMk cId="3972135023" sldId="345"/>
            <ac:grpSpMk id="24" creationId="{F82447CA-D652-E647-AB82-02172582C5AA}"/>
          </ac:grpSpMkLst>
        </pc:grpChg>
        <pc:grpChg chg="add mod">
          <ac:chgData name="Li Zhang" userId="cb434a129f5f4335" providerId="LiveId" clId="{0CA6D3A4-18BF-064E-BE97-27F4A671F449}" dt="2024-07-06T11:09:22.551" v="7829" actId="164"/>
          <ac:grpSpMkLst>
            <pc:docMk/>
            <pc:sldMk cId="3972135023" sldId="345"/>
            <ac:grpSpMk id="36" creationId="{57F2BCFA-020F-8E49-9B22-0368BD0FD159}"/>
          </ac:grpSpMkLst>
        </pc:grpChg>
        <pc:grpChg chg="mod">
          <ac:chgData name="Li Zhang" userId="cb434a129f5f4335" providerId="LiveId" clId="{0CA6D3A4-18BF-064E-BE97-27F4A671F449}" dt="2024-07-06T11:08:57.893" v="7823"/>
          <ac:grpSpMkLst>
            <pc:docMk/>
            <pc:sldMk cId="3972135023" sldId="345"/>
            <ac:grpSpMk id="40" creationId="{778CD9B5-96F4-B849-BF38-2C44FE9EFAC7}"/>
          </ac:grpSpMkLst>
        </pc:grpChg>
        <pc:grpChg chg="add mod">
          <ac:chgData name="Li Zhang" userId="cb434a129f5f4335" providerId="LiveId" clId="{0CA6D3A4-18BF-064E-BE97-27F4A671F449}" dt="2024-07-06T11:09:22.551" v="7829" actId="164"/>
          <ac:grpSpMkLst>
            <pc:docMk/>
            <pc:sldMk cId="3972135023" sldId="345"/>
            <ac:grpSpMk id="48" creationId="{EF0ACA60-58E1-5F46-9B49-EABDC55FC846}"/>
          </ac:grpSpMkLst>
        </pc:grpChg>
        <pc:grpChg chg="add mod">
          <ac:chgData name="Li Zhang" userId="cb434a129f5f4335" providerId="LiveId" clId="{0CA6D3A4-18BF-064E-BE97-27F4A671F449}" dt="2024-07-06T11:09:22.551" v="7829" actId="164"/>
          <ac:grpSpMkLst>
            <pc:docMk/>
            <pc:sldMk cId="3972135023" sldId="345"/>
            <ac:grpSpMk id="78" creationId="{6AE96E1B-3F3E-1B41-9D8A-642F6F3B96C7}"/>
          </ac:grpSpMkLst>
        </pc:grpChg>
        <pc:grpChg chg="mod">
          <ac:chgData name="Li Zhang" userId="cb434a129f5f4335" providerId="LiveId" clId="{0CA6D3A4-18BF-064E-BE97-27F4A671F449}" dt="2024-07-06T11:08:57.893" v="7823"/>
          <ac:grpSpMkLst>
            <pc:docMk/>
            <pc:sldMk cId="3972135023" sldId="345"/>
            <ac:grpSpMk id="82" creationId="{BD87572B-316A-5749-A1C3-F39B0A533E34}"/>
          </ac:grpSpMkLst>
        </pc:grpChg>
        <pc:grpChg chg="add mod">
          <ac:chgData name="Li Zhang" userId="cb434a129f5f4335" providerId="LiveId" clId="{0CA6D3A4-18BF-064E-BE97-27F4A671F449}" dt="2024-07-06T11:09:22.551" v="7829" actId="164"/>
          <ac:grpSpMkLst>
            <pc:docMk/>
            <pc:sldMk cId="3972135023" sldId="345"/>
            <ac:grpSpMk id="90" creationId="{9634FB47-6C38-3A48-B114-78C4A31E4FA3}"/>
          </ac:grpSpMkLst>
        </pc:grpChg>
        <pc:grpChg chg="mod">
          <ac:chgData name="Li Zhang" userId="cb434a129f5f4335" providerId="LiveId" clId="{0CA6D3A4-18BF-064E-BE97-27F4A671F449}" dt="2024-07-06T11:08:57.893" v="7823"/>
          <ac:grpSpMkLst>
            <pc:docMk/>
            <pc:sldMk cId="3972135023" sldId="345"/>
            <ac:grpSpMk id="94" creationId="{54F23361-2858-1548-9560-8DBCC56B0D25}"/>
          </ac:grpSpMkLst>
        </pc:grpChg>
        <pc:picChg chg="mod">
          <ac:chgData name="Li Zhang" userId="cb434a129f5f4335" providerId="LiveId" clId="{0CA6D3A4-18BF-064E-BE97-27F4A671F449}" dt="2024-07-06T10:58:53.287" v="7737" actId="14100"/>
          <ac:picMkLst>
            <pc:docMk/>
            <pc:sldMk cId="3972135023" sldId="345"/>
            <ac:picMk id="5" creationId="{16F59DA5-9F81-234E-98AE-C77EA021A72E}"/>
          </ac:picMkLst>
        </pc:picChg>
        <pc:picChg chg="del">
          <ac:chgData name="Li Zhang" userId="cb434a129f5f4335" providerId="LiveId" clId="{0CA6D3A4-18BF-064E-BE97-27F4A671F449}" dt="2024-07-06T10:58:02.171" v="7723" actId="478"/>
          <ac:picMkLst>
            <pc:docMk/>
            <pc:sldMk cId="3972135023" sldId="345"/>
            <ac:picMk id="6" creationId="{99CA1D50-8A37-7C4A-A9C8-681B8F861A17}"/>
          </ac:picMkLst>
        </pc:picChg>
        <pc:picChg chg="del">
          <ac:chgData name="Li Zhang" userId="cb434a129f5f4335" providerId="LiveId" clId="{0CA6D3A4-18BF-064E-BE97-27F4A671F449}" dt="2024-07-06T10:58:01.832" v="7722" actId="478"/>
          <ac:picMkLst>
            <pc:docMk/>
            <pc:sldMk cId="3972135023" sldId="345"/>
            <ac:picMk id="7" creationId="{7F32CB27-00F6-DD44-9B6E-EF35761432BD}"/>
          </ac:picMkLst>
        </pc:picChg>
        <pc:picChg chg="mod topLvl">
          <ac:chgData name="Li Zhang" userId="cb434a129f5f4335" providerId="LiveId" clId="{0CA6D3A4-18BF-064E-BE97-27F4A671F449}" dt="2024-07-06T10:59:02.408" v="7738" actId="165"/>
          <ac:picMkLst>
            <pc:docMk/>
            <pc:sldMk cId="3972135023" sldId="345"/>
            <ac:picMk id="15" creationId="{18C6058F-FAA0-AF4B-ADAC-A5366C4C37A5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0" creationId="{D238367F-22FE-4D4B-9967-8E7ABC15BA13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1" creationId="{16780D01-3E31-B64F-886F-78C1A97B629D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2" creationId="{21282633-443D-7042-A4EA-E65AE0AF45E1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3" creationId="{7E15E90B-2586-7449-B864-B00A6D3B0B3A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4" creationId="{0AF2685E-3E2B-684C-9721-7A2620C06333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5" creationId="{1DEBC317-BA10-7C42-B88F-82270E879EFA}"/>
          </ac:picMkLst>
        </pc:picChg>
        <pc:picChg chg="add del mod">
          <ac:chgData name="Li Zhang" userId="cb434a129f5f4335" providerId="LiveId" clId="{0CA6D3A4-18BF-064E-BE97-27F4A671F449}" dt="2024-07-06T11:09:10.387" v="7826" actId="478"/>
          <ac:picMkLst>
            <pc:docMk/>
            <pc:sldMk cId="3972135023" sldId="345"/>
            <ac:picMk id="60" creationId="{BBF12E96-8F9A-C542-A6E7-E2ED3DCFE161}"/>
          </ac:picMkLst>
        </pc:picChg>
        <pc:picChg chg="add del mod">
          <ac:chgData name="Li Zhang" userId="cb434a129f5f4335" providerId="LiveId" clId="{0CA6D3A4-18BF-064E-BE97-27F4A671F449}" dt="2024-07-06T11:09:08.673" v="7824" actId="478"/>
          <ac:picMkLst>
            <pc:docMk/>
            <pc:sldMk cId="3972135023" sldId="345"/>
            <ac:picMk id="75" creationId="{601FA06F-7A49-2442-937D-50C82C7D1E21}"/>
          </ac:picMkLst>
        </pc:picChg>
        <pc:cxnChg chg="mod topLvl">
          <ac:chgData name="Li Zhang" userId="cb434a129f5f4335" providerId="LiveId" clId="{0CA6D3A4-18BF-064E-BE97-27F4A671F449}" dt="2024-07-06T10:59:32.054" v="7749" actId="1038"/>
          <ac:cxnSpMkLst>
            <pc:docMk/>
            <pc:sldMk cId="3972135023" sldId="345"/>
            <ac:cxnSpMk id="16" creationId="{8C65F8A9-84A8-024C-B66D-BE41AF51CB5E}"/>
          </ac:cxnSpMkLst>
        </pc:cxnChg>
        <pc:cxnChg chg="mod topLvl">
          <ac:chgData name="Li Zhang" userId="cb434a129f5f4335" providerId="LiveId" clId="{0CA6D3A4-18BF-064E-BE97-27F4A671F449}" dt="2024-07-06T10:59:41.140" v="7754" actId="1036"/>
          <ac:cxnSpMkLst>
            <pc:docMk/>
            <pc:sldMk cId="3972135023" sldId="345"/>
            <ac:cxnSpMk id="17" creationId="{84F2C577-19E4-6C40-816A-CD15DCB0F1A2}"/>
          </ac:cxnSpMkLst>
        </pc:cxnChg>
        <pc:cxnChg chg="mod topLvl">
          <ac:chgData name="Li Zhang" userId="cb434a129f5f4335" providerId="LiveId" clId="{0CA6D3A4-18BF-064E-BE97-27F4A671F449}" dt="2024-07-06T10:59:25.006" v="7743" actId="14100"/>
          <ac:cxnSpMkLst>
            <pc:docMk/>
            <pc:sldMk cId="3972135023" sldId="345"/>
            <ac:cxnSpMk id="18" creationId="{6EAA8DFF-4563-2B4C-8F9F-ADEFBF58CF4D}"/>
          </ac:cxnSpMkLst>
        </pc:cxnChg>
        <pc:cxnChg chg="mod topLvl">
          <ac:chgData name="Li Zhang" userId="cb434a129f5f4335" providerId="LiveId" clId="{0CA6D3A4-18BF-064E-BE97-27F4A671F449}" dt="2024-07-06T10:59:28.488" v="7744" actId="14100"/>
          <ac:cxnSpMkLst>
            <pc:docMk/>
            <pc:sldMk cId="3972135023" sldId="345"/>
            <ac:cxnSpMk id="21" creationId="{7E61EA57-F3A0-3C48-B434-55DF3C6BD412}"/>
          </ac:cxnSpMkLst>
        </pc:cxnChg>
        <pc:cxnChg chg="mod">
          <ac:chgData name="Li Zhang" userId="cb434a129f5f4335" providerId="LiveId" clId="{0CA6D3A4-18BF-064E-BE97-27F4A671F449}" dt="2024-07-06T10:59:51.104" v="7756" actId="692"/>
          <ac:cxnSpMkLst>
            <pc:docMk/>
            <pc:sldMk cId="3972135023" sldId="345"/>
            <ac:cxnSpMk id="23" creationId="{AE1F46E0-2EB6-D647-BDB6-64D01AC58054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34" creationId="{D3DC96E8-59B3-6549-9D07-6971227B7E3A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35" creationId="{2CBE3DD2-148B-D94E-A90B-AC1EAEE019BF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62" creationId="{0F9F3109-886B-0B41-9DAE-6FE58A49E818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63" creationId="{421F9BDD-B5DB-6743-BCBF-C732E80B218F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64" creationId="{82C91F24-35D3-1E4B-9BA2-C93143B52C7E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65" creationId="{E16DD798-A0E8-E543-BFD3-FD41B3238655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66" creationId="{EA788126-D4F4-BC4E-9D41-AC300A2B3BAC}"/>
          </ac:cxnSpMkLst>
        </pc:cxnChg>
        <pc:cxnChg chg="add del mod">
          <ac:chgData name="Li Zhang" userId="cb434a129f5f4335" providerId="LiveId" clId="{0CA6D3A4-18BF-064E-BE97-27F4A671F449}" dt="2024-07-06T11:09:12.489" v="7828" actId="478"/>
          <ac:cxnSpMkLst>
            <pc:docMk/>
            <pc:sldMk cId="3972135023" sldId="345"/>
            <ac:cxnSpMk id="71" creationId="{B6A2A6AE-2268-6241-9EB1-5D4876ED82E1}"/>
          </ac:cxnSpMkLst>
        </pc:cxnChg>
        <pc:cxnChg chg="add del mod">
          <ac:chgData name="Li Zhang" userId="cb434a129f5f4335" providerId="LiveId" clId="{0CA6D3A4-18BF-064E-BE97-27F4A671F449}" dt="2024-07-06T11:09:08.673" v="7824" actId="478"/>
          <ac:cxnSpMkLst>
            <pc:docMk/>
            <pc:sldMk cId="3972135023" sldId="345"/>
            <ac:cxnSpMk id="72" creationId="{661EE2CA-D289-F346-AFF8-D9C3A2030E1A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76" creationId="{A89183B4-96FF-1546-BA0E-486CF726D6C5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102" creationId="{CEE56F8C-4E5C-134E-AF74-D78CB5495646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103" creationId="{1300A805-01AA-D745-BAC0-515556EF1D13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104" creationId="{BB92ED74-B1CD-D645-BEA1-8DCC43B6809E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105" creationId="{2363F1EC-CBCB-B14D-959D-F5B8D97ADD82}"/>
          </ac:cxnSpMkLst>
        </pc:cxnChg>
        <pc:cxnChg chg="add del mod">
          <ac:chgData name="Li Zhang" userId="cb434a129f5f4335" providerId="LiveId" clId="{0CA6D3A4-18BF-064E-BE97-27F4A671F449}" dt="2024-07-06T11:09:09.614" v="7825" actId="478"/>
          <ac:cxnSpMkLst>
            <pc:docMk/>
            <pc:sldMk cId="3972135023" sldId="345"/>
            <ac:cxnSpMk id="106" creationId="{6034B2EB-83BF-164F-8E8B-44DFA60E9443}"/>
          </ac:cxnSpMkLst>
        </pc:cxnChg>
        <pc:cxnChg chg="add del mod">
          <ac:chgData name="Li Zhang" userId="cb434a129f5f4335" providerId="LiveId" clId="{0CA6D3A4-18BF-064E-BE97-27F4A671F449}" dt="2024-07-06T11:09:11.512" v="7827" actId="478"/>
          <ac:cxnSpMkLst>
            <pc:docMk/>
            <pc:sldMk cId="3972135023" sldId="345"/>
            <ac:cxnSpMk id="107" creationId="{9557D5B2-C49E-5246-9D89-8D0C7D361132}"/>
          </ac:cxnSpMkLst>
        </pc:cxnChg>
        <pc:cxnChg chg="add mod">
          <ac:chgData name="Li Zhang" userId="cb434a129f5f4335" providerId="LiveId" clId="{0CA6D3A4-18BF-064E-BE97-27F4A671F449}" dt="2024-07-06T11:30:20.276" v="8321" actId="14100"/>
          <ac:cxnSpMkLst>
            <pc:docMk/>
            <pc:sldMk cId="3972135023" sldId="345"/>
            <ac:cxnSpMk id="110" creationId="{24B4C28D-02C5-F244-B6C8-9A6CF8E43ACA}"/>
          </ac:cxnSpMkLst>
        </pc:cxnChg>
      </pc:sldChg>
      <pc:sldChg chg="delSp add del mod">
        <pc:chgData name="Li Zhang" userId="cb434a129f5f4335" providerId="LiveId" clId="{0CA6D3A4-18BF-064E-BE97-27F4A671F449}" dt="2024-07-06T11:30:27.354" v="8323" actId="2696"/>
        <pc:sldMkLst>
          <pc:docMk/>
          <pc:sldMk cId="675015909" sldId="346"/>
        </pc:sldMkLst>
        <pc:spChg chg="del">
          <ac:chgData name="Li Zhang" userId="cb434a129f5f4335" providerId="LiveId" clId="{0CA6D3A4-18BF-064E-BE97-27F4A671F449}" dt="2024-07-06T11:28:44.788" v="8190" actId="478"/>
          <ac:spMkLst>
            <pc:docMk/>
            <pc:sldMk cId="675015909" sldId="346"/>
            <ac:spMk id="113" creationId="{F53778F9-8594-9842-AD26-2CECEBD7DCB7}"/>
          </ac:spMkLst>
        </pc:spChg>
        <pc:spChg chg="del">
          <ac:chgData name="Li Zhang" userId="cb434a129f5f4335" providerId="LiveId" clId="{0CA6D3A4-18BF-064E-BE97-27F4A671F449}" dt="2024-07-06T11:28:44.788" v="8190" actId="478"/>
          <ac:spMkLst>
            <pc:docMk/>
            <pc:sldMk cId="675015909" sldId="346"/>
            <ac:spMk id="114" creationId="{D9B0B9CF-7DC0-8E4C-A471-60717D4AD02F}"/>
          </ac:spMkLst>
        </pc:spChg>
        <pc:spChg chg="del">
          <ac:chgData name="Li Zhang" userId="cb434a129f5f4335" providerId="LiveId" clId="{0CA6D3A4-18BF-064E-BE97-27F4A671F449}" dt="2024-07-06T11:28:44.788" v="8190" actId="478"/>
          <ac:spMkLst>
            <pc:docMk/>
            <pc:sldMk cId="675015909" sldId="346"/>
            <ac:spMk id="115" creationId="{A7F49EF0-CB45-E94E-814F-C6AADE6ECA5D}"/>
          </ac:spMkLst>
        </pc:spChg>
      </pc:sldChg>
      <pc:sldChg chg="addSp delSp modSp add mod">
        <pc:chgData name="Li Zhang" userId="cb434a129f5f4335" providerId="LiveId" clId="{0CA6D3A4-18BF-064E-BE97-27F4A671F449}" dt="2024-07-08T02:17:31.740" v="24589"/>
        <pc:sldMkLst>
          <pc:docMk/>
          <pc:sldMk cId="1521671504" sldId="347"/>
        </pc:sldMkLst>
        <pc:spChg chg="mod">
          <ac:chgData name="Li Zhang" userId="cb434a129f5f4335" providerId="LiveId" clId="{0CA6D3A4-18BF-064E-BE97-27F4A671F449}" dt="2024-07-08T02:17:31.740" v="24589"/>
          <ac:spMkLst>
            <pc:docMk/>
            <pc:sldMk cId="1521671504" sldId="347"/>
            <ac:spMk id="2" creationId="{9E72E98A-8394-2E44-811E-DCA841AE999A}"/>
          </ac:spMkLst>
        </pc:spChg>
        <pc:spChg chg="add del mod">
          <ac:chgData name="Li Zhang" userId="cb434a129f5f4335" providerId="LiveId" clId="{0CA6D3A4-18BF-064E-BE97-27F4A671F449}" dt="2024-07-06T11:42:41.599" v="9004" actId="478"/>
          <ac:spMkLst>
            <pc:docMk/>
            <pc:sldMk cId="1521671504" sldId="347"/>
            <ac:spMk id="106" creationId="{82F44834-96A8-FE4B-90A7-76E1EABA737C}"/>
          </ac:spMkLst>
        </pc:spChg>
        <pc:spChg chg="del">
          <ac:chgData name="Li Zhang" userId="cb434a129f5f4335" providerId="LiveId" clId="{0CA6D3A4-18BF-064E-BE97-27F4A671F449}" dt="2024-07-06T11:30:29.967" v="8325" actId="478"/>
          <ac:spMkLst>
            <pc:docMk/>
            <pc:sldMk cId="1521671504" sldId="347"/>
            <ac:spMk id="113" creationId="{F53778F9-8594-9842-AD26-2CECEBD7DCB7}"/>
          </ac:spMkLst>
        </pc:spChg>
        <pc:spChg chg="del">
          <ac:chgData name="Li Zhang" userId="cb434a129f5f4335" providerId="LiveId" clId="{0CA6D3A4-18BF-064E-BE97-27F4A671F449}" dt="2024-07-06T11:30:29.294" v="8324" actId="478"/>
          <ac:spMkLst>
            <pc:docMk/>
            <pc:sldMk cId="1521671504" sldId="347"/>
            <ac:spMk id="114" creationId="{D9B0B9CF-7DC0-8E4C-A471-60717D4AD02F}"/>
          </ac:spMkLst>
        </pc:spChg>
        <pc:spChg chg="del">
          <ac:chgData name="Li Zhang" userId="cb434a129f5f4335" providerId="LiveId" clId="{0CA6D3A4-18BF-064E-BE97-27F4A671F449}" dt="2024-07-06T11:30:30.568" v="8326" actId="478"/>
          <ac:spMkLst>
            <pc:docMk/>
            <pc:sldMk cId="1521671504" sldId="347"/>
            <ac:spMk id="115" creationId="{A7F49EF0-CB45-E94E-814F-C6AADE6ECA5D}"/>
          </ac:spMkLst>
        </pc:spChg>
      </pc:sldChg>
      <pc:sldChg chg="addSp delSp modSp add mod modAnim">
        <pc:chgData name="Li Zhang" userId="cb434a129f5f4335" providerId="LiveId" clId="{0CA6D3A4-18BF-064E-BE97-27F4A671F449}" dt="2024-07-08T02:17:37.838" v="24591"/>
        <pc:sldMkLst>
          <pc:docMk/>
          <pc:sldMk cId="972348780" sldId="348"/>
        </pc:sldMkLst>
        <pc:spChg chg="mod">
          <ac:chgData name="Li Zhang" userId="cb434a129f5f4335" providerId="LiveId" clId="{0CA6D3A4-18BF-064E-BE97-27F4A671F449}" dt="2024-07-08T02:17:37.838" v="24591"/>
          <ac:spMkLst>
            <pc:docMk/>
            <pc:sldMk cId="972348780" sldId="348"/>
            <ac:spMk id="2" creationId="{9E72E98A-8394-2E44-811E-DCA841AE999A}"/>
          </ac:spMkLst>
        </pc:spChg>
        <pc:spChg chg="del">
          <ac:chgData name="Li Zhang" userId="cb434a129f5f4335" providerId="LiveId" clId="{0CA6D3A4-18BF-064E-BE97-27F4A671F449}" dt="2024-07-06T11:35:58.713" v="8470" actId="478"/>
          <ac:spMkLst>
            <pc:docMk/>
            <pc:sldMk cId="972348780" sldId="348"/>
            <ac:spMk id="10" creationId="{2E9A033C-AC08-944A-BFC4-056CDC81E2EC}"/>
          </ac:spMkLst>
        </pc:spChg>
        <pc:spChg chg="del">
          <ac:chgData name="Li Zhang" userId="cb434a129f5f4335" providerId="LiveId" clId="{0CA6D3A4-18BF-064E-BE97-27F4A671F449}" dt="2024-07-06T11:35:57.470" v="8469" actId="478"/>
          <ac:spMkLst>
            <pc:docMk/>
            <pc:sldMk cId="972348780" sldId="348"/>
            <ac:spMk id="26" creationId="{42F494A9-E6B0-374B-AF50-8AC378E0030D}"/>
          </ac:spMkLst>
        </pc:spChg>
        <pc:spChg chg="add mod">
          <ac:chgData name="Li Zhang" userId="cb434a129f5f4335" providerId="LiveId" clId="{0CA6D3A4-18BF-064E-BE97-27F4A671F449}" dt="2024-07-07T01:46:54.220" v="10420" actId="20577"/>
          <ac:spMkLst>
            <pc:docMk/>
            <pc:sldMk cId="972348780" sldId="348"/>
            <ac:spMk id="106" creationId="{9EE852D6-B321-4D48-8078-149F4531E16E}"/>
          </ac:spMkLst>
        </pc:spChg>
        <pc:spChg chg="add mod">
          <ac:chgData name="Li Zhang" userId="cb434a129f5f4335" providerId="LiveId" clId="{0CA6D3A4-18BF-064E-BE97-27F4A671F449}" dt="2024-07-07T12:19:58.197" v="12522" actId="14100"/>
          <ac:spMkLst>
            <pc:docMk/>
            <pc:sldMk cId="972348780" sldId="348"/>
            <ac:spMk id="107" creationId="{9E689570-AF72-C649-9143-C3A3BC8E5860}"/>
          </ac:spMkLst>
        </pc:spChg>
        <pc:spChg chg="mod">
          <ac:chgData name="Li Zhang" userId="cb434a129f5f4335" providerId="LiveId" clId="{0CA6D3A4-18BF-064E-BE97-27F4A671F449}" dt="2024-07-06T11:36:46.185" v="8478" actId="14100"/>
          <ac:spMkLst>
            <pc:docMk/>
            <pc:sldMk cId="972348780" sldId="348"/>
            <ac:spMk id="113" creationId="{F53778F9-8594-9842-AD26-2CECEBD7DCB7}"/>
          </ac:spMkLst>
        </pc:spChg>
        <pc:spChg chg="del mod">
          <ac:chgData name="Li Zhang" userId="cb434a129f5f4335" providerId="LiveId" clId="{0CA6D3A4-18BF-064E-BE97-27F4A671F449}" dt="2024-07-06T11:43:29.926" v="9009" actId="478"/>
          <ac:spMkLst>
            <pc:docMk/>
            <pc:sldMk cId="972348780" sldId="348"/>
            <ac:spMk id="117" creationId="{C708B5EF-A29E-0545-8C58-0FD8808CAA84}"/>
          </ac:spMkLst>
        </pc:spChg>
        <pc:picChg chg="del">
          <ac:chgData name="Li Zhang" userId="cb434a129f5f4335" providerId="LiveId" clId="{0CA6D3A4-18BF-064E-BE97-27F4A671F449}" dt="2024-07-06T11:35:56.071" v="8468" actId="478"/>
          <ac:picMkLst>
            <pc:docMk/>
            <pc:sldMk cId="972348780" sldId="348"/>
            <ac:picMk id="5" creationId="{16F59DA5-9F81-234E-98AE-C77EA021A72E}"/>
          </ac:picMkLst>
        </pc:picChg>
        <pc:picChg chg="del">
          <ac:chgData name="Li Zhang" userId="cb434a129f5f4335" providerId="LiveId" clId="{0CA6D3A4-18BF-064E-BE97-27F4A671F449}" dt="2024-07-06T11:35:52.261" v="8461" actId="478"/>
          <ac:picMkLst>
            <pc:docMk/>
            <pc:sldMk cId="972348780" sldId="348"/>
            <ac:picMk id="15" creationId="{18C6058F-FAA0-AF4B-ADAC-A5366C4C37A5}"/>
          </ac:picMkLst>
        </pc:picChg>
        <pc:cxnChg chg="del">
          <ac:chgData name="Li Zhang" userId="cb434a129f5f4335" providerId="LiveId" clId="{0CA6D3A4-18BF-064E-BE97-27F4A671F449}" dt="2024-07-06T11:35:54.170" v="8464" actId="478"/>
          <ac:cxnSpMkLst>
            <pc:docMk/>
            <pc:sldMk cId="972348780" sldId="348"/>
            <ac:cxnSpMk id="16" creationId="{8C65F8A9-84A8-024C-B66D-BE41AF51CB5E}"/>
          </ac:cxnSpMkLst>
        </pc:cxnChg>
        <pc:cxnChg chg="del">
          <ac:chgData name="Li Zhang" userId="cb434a129f5f4335" providerId="LiveId" clId="{0CA6D3A4-18BF-064E-BE97-27F4A671F449}" dt="2024-07-06T11:35:54.528" v="8465" actId="478"/>
          <ac:cxnSpMkLst>
            <pc:docMk/>
            <pc:sldMk cId="972348780" sldId="348"/>
            <ac:cxnSpMk id="17" creationId="{84F2C577-19E4-6C40-816A-CD15DCB0F1A2}"/>
          </ac:cxnSpMkLst>
        </pc:cxnChg>
        <pc:cxnChg chg="del">
          <ac:chgData name="Li Zhang" userId="cb434a129f5f4335" providerId="LiveId" clId="{0CA6D3A4-18BF-064E-BE97-27F4A671F449}" dt="2024-07-06T11:35:55.152" v="8466" actId="478"/>
          <ac:cxnSpMkLst>
            <pc:docMk/>
            <pc:sldMk cId="972348780" sldId="348"/>
            <ac:cxnSpMk id="18" creationId="{6EAA8DFF-4563-2B4C-8F9F-ADEFBF58CF4D}"/>
          </ac:cxnSpMkLst>
        </pc:cxnChg>
        <pc:cxnChg chg="del">
          <ac:chgData name="Li Zhang" userId="cb434a129f5f4335" providerId="LiveId" clId="{0CA6D3A4-18BF-064E-BE97-27F4A671F449}" dt="2024-07-06T11:35:52.929" v="8462" actId="478"/>
          <ac:cxnSpMkLst>
            <pc:docMk/>
            <pc:sldMk cId="972348780" sldId="348"/>
            <ac:cxnSpMk id="21" creationId="{7E61EA57-F3A0-3C48-B434-55DF3C6BD412}"/>
          </ac:cxnSpMkLst>
        </pc:cxnChg>
        <pc:cxnChg chg="del">
          <ac:chgData name="Li Zhang" userId="cb434a129f5f4335" providerId="LiveId" clId="{0CA6D3A4-18BF-064E-BE97-27F4A671F449}" dt="2024-07-06T11:35:55.669" v="8467" actId="478"/>
          <ac:cxnSpMkLst>
            <pc:docMk/>
            <pc:sldMk cId="972348780" sldId="348"/>
            <ac:cxnSpMk id="23" creationId="{AE1F46E0-2EB6-D647-BDB6-64D01AC58054}"/>
          </ac:cxnSpMkLst>
        </pc:cxnChg>
        <pc:cxnChg chg="del mod">
          <ac:chgData name="Li Zhang" userId="cb434a129f5f4335" providerId="LiveId" clId="{0CA6D3A4-18BF-064E-BE97-27F4A671F449}" dt="2024-07-06T11:35:53.689" v="8463" actId="478"/>
          <ac:cxnSpMkLst>
            <pc:docMk/>
            <pc:sldMk cId="972348780" sldId="348"/>
            <ac:cxnSpMk id="110" creationId="{24B4C28D-02C5-F244-B6C8-9A6CF8E43ACA}"/>
          </ac:cxnSpMkLst>
        </pc:cxnChg>
      </pc:sldChg>
      <pc:sldChg chg="addSp delSp modSp add mod modAnim">
        <pc:chgData name="Li Zhang" userId="cb434a129f5f4335" providerId="LiveId" clId="{0CA6D3A4-18BF-064E-BE97-27F4A671F449}" dt="2024-07-08T14:35:12.377" v="27984" actId="20577"/>
        <pc:sldMkLst>
          <pc:docMk/>
          <pc:sldMk cId="306528108" sldId="349"/>
        </pc:sldMkLst>
        <pc:spChg chg="mod">
          <ac:chgData name="Li Zhang" userId="cb434a129f5f4335" providerId="LiveId" clId="{0CA6D3A4-18BF-064E-BE97-27F4A671F449}" dt="2024-07-08T02:17:40.292" v="24592"/>
          <ac:spMkLst>
            <pc:docMk/>
            <pc:sldMk cId="306528108" sldId="349"/>
            <ac:spMk id="2" creationId="{9E72E98A-8394-2E44-811E-DCA841AE999A}"/>
          </ac:spMkLst>
        </pc:spChg>
        <pc:spChg chg="add mod">
          <ac:chgData name="Li Zhang" userId="cb434a129f5f4335" providerId="LiveId" clId="{0CA6D3A4-18BF-064E-BE97-27F4A671F449}" dt="2024-07-08T14:35:12.377" v="27984" actId="20577"/>
          <ac:spMkLst>
            <pc:docMk/>
            <pc:sldMk cId="306528108" sldId="349"/>
            <ac:spMk id="106" creationId="{D7A01815-78A7-164C-AD92-E0ED3A536AA5}"/>
          </ac:spMkLst>
        </pc:spChg>
        <pc:spChg chg="add mod">
          <ac:chgData name="Li Zhang" userId="cb434a129f5f4335" providerId="LiveId" clId="{0CA6D3A4-18BF-064E-BE97-27F4A671F449}" dt="2024-07-07T12:20:16.964" v="12525" actId="14100"/>
          <ac:spMkLst>
            <pc:docMk/>
            <pc:sldMk cId="306528108" sldId="349"/>
            <ac:spMk id="107" creationId="{3B45E811-1202-0D49-B30F-6462110E67E3}"/>
          </ac:spMkLst>
        </pc:spChg>
        <pc:spChg chg="del">
          <ac:chgData name="Li Zhang" userId="cb434a129f5f4335" providerId="LiveId" clId="{0CA6D3A4-18BF-064E-BE97-27F4A671F449}" dt="2024-07-06T11:39:15.364" v="8678" actId="478"/>
          <ac:spMkLst>
            <pc:docMk/>
            <pc:sldMk cId="306528108" sldId="349"/>
            <ac:spMk id="113" creationId="{F53778F9-8594-9842-AD26-2CECEBD7DCB7}"/>
          </ac:spMkLst>
        </pc:spChg>
        <pc:spChg chg="del">
          <ac:chgData name="Li Zhang" userId="cb434a129f5f4335" providerId="LiveId" clId="{0CA6D3A4-18BF-064E-BE97-27F4A671F449}" dt="2024-07-06T11:39:15.984" v="8679" actId="478"/>
          <ac:spMkLst>
            <pc:docMk/>
            <pc:sldMk cId="306528108" sldId="349"/>
            <ac:spMk id="114" creationId="{D9B0B9CF-7DC0-8E4C-A471-60717D4AD02F}"/>
          </ac:spMkLst>
        </pc:spChg>
        <pc:spChg chg="del mod">
          <ac:chgData name="Li Zhang" userId="cb434a129f5f4335" providerId="LiveId" clId="{0CA6D3A4-18BF-064E-BE97-27F4A671F449}" dt="2024-07-06T11:43:27.719" v="9008" actId="478"/>
          <ac:spMkLst>
            <pc:docMk/>
            <pc:sldMk cId="306528108" sldId="349"/>
            <ac:spMk id="117" creationId="{C708B5EF-A29E-0545-8C58-0FD8808CAA84}"/>
          </ac:spMkLst>
        </pc:spChg>
      </pc:sldChg>
      <pc:sldChg chg="addSp delSp modSp add mod modAnim">
        <pc:chgData name="Li Zhang" userId="cb434a129f5f4335" providerId="LiveId" clId="{0CA6D3A4-18BF-064E-BE97-27F4A671F449}" dt="2024-07-08T02:17:42.639" v="24593"/>
        <pc:sldMkLst>
          <pc:docMk/>
          <pc:sldMk cId="3279139913" sldId="350"/>
        </pc:sldMkLst>
        <pc:spChg chg="mod">
          <ac:chgData name="Li Zhang" userId="cb434a129f5f4335" providerId="LiveId" clId="{0CA6D3A4-18BF-064E-BE97-27F4A671F449}" dt="2024-07-08T02:17:42.639" v="24593"/>
          <ac:spMkLst>
            <pc:docMk/>
            <pc:sldMk cId="3279139913" sldId="350"/>
            <ac:spMk id="2" creationId="{9E72E98A-8394-2E44-811E-DCA841AE999A}"/>
          </ac:spMkLst>
        </pc:spChg>
        <pc:spChg chg="add mod">
          <ac:chgData name="Li Zhang" userId="cb434a129f5f4335" providerId="LiveId" clId="{0CA6D3A4-18BF-064E-BE97-27F4A671F449}" dt="2024-07-07T12:20:40.099" v="12532" actId="14100"/>
          <ac:spMkLst>
            <pc:docMk/>
            <pc:sldMk cId="3279139913" sldId="350"/>
            <ac:spMk id="106" creationId="{E63AACDC-CAA6-EF4E-9E7C-8EF5DC7C9D59}"/>
          </ac:spMkLst>
        </pc:spChg>
        <pc:spChg chg="del">
          <ac:chgData name="Li Zhang" userId="cb434a129f5f4335" providerId="LiveId" clId="{0CA6D3A4-18BF-064E-BE97-27F4A671F449}" dt="2024-07-06T11:42:24.382" v="9003" actId="478"/>
          <ac:spMkLst>
            <pc:docMk/>
            <pc:sldMk cId="3279139913" sldId="350"/>
            <ac:spMk id="115" creationId="{A7F49EF0-CB45-E94E-814F-C6AADE6ECA5D}"/>
          </ac:spMkLst>
        </pc:spChg>
        <pc:spChg chg="mod">
          <ac:chgData name="Li Zhang" userId="cb434a129f5f4335" providerId="LiveId" clId="{0CA6D3A4-18BF-064E-BE97-27F4A671F449}" dt="2024-07-07T01:46:46.158" v="10416" actId="20577"/>
          <ac:spMkLst>
            <pc:docMk/>
            <pc:sldMk cId="3279139913" sldId="350"/>
            <ac:spMk id="117" creationId="{C708B5EF-A29E-0545-8C58-0FD8808CAA84}"/>
          </ac:spMkLst>
        </pc:spChg>
      </pc:sldChg>
      <pc:sldChg chg="addSp delSp modSp add mod ord modAnim modNotesTx">
        <pc:chgData name="Li Zhang" userId="cb434a129f5f4335" providerId="LiveId" clId="{0CA6D3A4-18BF-064E-BE97-27F4A671F449}" dt="2024-07-08T14:52:29.409" v="28436" actId="207"/>
        <pc:sldMkLst>
          <pc:docMk/>
          <pc:sldMk cId="2731679275" sldId="351"/>
        </pc:sldMkLst>
        <pc:spChg chg="mod">
          <ac:chgData name="Li Zhang" userId="cb434a129f5f4335" providerId="LiveId" clId="{0CA6D3A4-18BF-064E-BE97-27F4A671F449}" dt="2024-07-07T01:49:03.895" v="10481" actId="20577"/>
          <ac:spMkLst>
            <pc:docMk/>
            <pc:sldMk cId="2731679275" sldId="351"/>
            <ac:spMk id="2" creationId="{9E72E98A-8394-2E44-811E-DCA841AE999A}"/>
          </ac:spMkLst>
        </pc:spChg>
        <pc:spChg chg="add del mod">
          <ac:chgData name="Li Zhang" userId="cb434a129f5f4335" providerId="LiveId" clId="{0CA6D3A4-18BF-064E-BE97-27F4A671F449}" dt="2024-07-07T00:41:39.174" v="9085"/>
          <ac:spMkLst>
            <pc:docMk/>
            <pc:sldMk cId="2731679275" sldId="351"/>
            <ac:spMk id="3" creationId="{5B84A9B1-6AD5-AE4D-8AC4-1A9FD8D530AA}"/>
          </ac:spMkLst>
        </pc:spChg>
        <pc:spChg chg="add mod">
          <ac:chgData name="Li Zhang" userId="cb434a129f5f4335" providerId="LiveId" clId="{0CA6D3A4-18BF-064E-BE97-27F4A671F449}" dt="2024-07-07T01:32:26.008" v="10149" actId="14100"/>
          <ac:spMkLst>
            <pc:docMk/>
            <pc:sldMk cId="2731679275" sldId="351"/>
            <ac:spMk id="7" creationId="{A704FC4C-49B4-8E44-B167-6848B05139A0}"/>
          </ac:spMkLst>
        </pc:spChg>
        <pc:spChg chg="add mod">
          <ac:chgData name="Li Zhang" userId="cb434a129f5f4335" providerId="LiveId" clId="{0CA6D3A4-18BF-064E-BE97-27F4A671F449}" dt="2024-07-07T01:49:04.692" v="10482" actId="20577"/>
          <ac:spMkLst>
            <pc:docMk/>
            <pc:sldMk cId="2731679275" sldId="351"/>
            <ac:spMk id="106" creationId="{0FA83466-CC85-E646-9D33-37531D506113}"/>
          </ac:spMkLst>
        </pc:spChg>
        <pc:spChg chg="add mod">
          <ac:chgData name="Li Zhang" userId="cb434a129f5f4335" providerId="LiveId" clId="{0CA6D3A4-18BF-064E-BE97-27F4A671F449}" dt="2024-07-08T14:52:29.409" v="28436" actId="207"/>
          <ac:spMkLst>
            <pc:docMk/>
            <pc:sldMk cId="2731679275" sldId="351"/>
            <ac:spMk id="107" creationId="{B752EE40-B2ED-B346-94D9-278E820A20AE}"/>
          </ac:spMkLst>
        </pc:spChg>
        <pc:spChg chg="del">
          <ac:chgData name="Li Zhang" userId="cb434a129f5f4335" providerId="LiveId" clId="{0CA6D3A4-18BF-064E-BE97-27F4A671F449}" dt="2024-07-06T11:45:47.680" v="9076" actId="478"/>
          <ac:spMkLst>
            <pc:docMk/>
            <pc:sldMk cId="2731679275" sldId="351"/>
            <ac:spMk id="109" creationId="{3833DCE5-DC36-0144-8364-FECF30FB92E4}"/>
          </ac:spMkLst>
        </pc:spChg>
        <pc:spChg chg="del">
          <ac:chgData name="Li Zhang" userId="cb434a129f5f4335" providerId="LiveId" clId="{0CA6D3A4-18BF-064E-BE97-27F4A671F449}" dt="2024-07-06T11:45:49.751" v="9077" actId="478"/>
          <ac:spMkLst>
            <pc:docMk/>
            <pc:sldMk cId="2731679275" sldId="351"/>
            <ac:spMk id="117" creationId="{C708B5EF-A29E-0545-8C58-0FD8808CAA84}"/>
          </ac:spMkLst>
        </pc:spChg>
        <pc:grpChg chg="del">
          <ac:chgData name="Li Zhang" userId="cb434a129f5f4335" providerId="LiveId" clId="{0CA6D3A4-18BF-064E-BE97-27F4A671F449}" dt="2024-07-06T11:45:47.680" v="9076" actId="478"/>
          <ac:grpSpMkLst>
            <pc:docMk/>
            <pc:sldMk cId="2731679275" sldId="351"/>
            <ac:grpSpMk id="24" creationId="{F82447CA-D652-E647-AB82-02172582C5AA}"/>
          </ac:grpSpMkLst>
        </pc:grpChg>
        <pc:picChg chg="add del mod modCrop">
          <ac:chgData name="Li Zhang" userId="cb434a129f5f4335" providerId="LiveId" clId="{0CA6D3A4-18BF-064E-BE97-27F4A671F449}" dt="2024-07-07T00:50:17.901" v="9227" actId="478"/>
          <ac:picMkLst>
            <pc:docMk/>
            <pc:sldMk cId="2731679275" sldId="351"/>
            <ac:picMk id="4" creationId="{0199496E-4424-8547-BD25-5F9B3B35E2A9}"/>
          </ac:picMkLst>
        </pc:picChg>
        <pc:picChg chg="add del mod">
          <ac:chgData name="Li Zhang" userId="cb434a129f5f4335" providerId="LiveId" clId="{0CA6D3A4-18BF-064E-BE97-27F4A671F449}" dt="2024-07-07T01:06:33.095" v="9488" actId="478"/>
          <ac:picMkLst>
            <pc:docMk/>
            <pc:sldMk cId="2731679275" sldId="351"/>
            <ac:picMk id="5" creationId="{4F040611-B808-C149-BF90-E74DFB69CA84}"/>
          </ac:picMkLst>
        </pc:picChg>
        <pc:picChg chg="add del mod">
          <ac:chgData name="Li Zhang" userId="cb434a129f5f4335" providerId="LiveId" clId="{0CA6D3A4-18BF-064E-BE97-27F4A671F449}" dt="2024-07-07T01:32:09.818" v="10145" actId="478"/>
          <ac:picMkLst>
            <pc:docMk/>
            <pc:sldMk cId="2731679275" sldId="351"/>
            <ac:picMk id="6" creationId="{A42E8F80-5DDF-8B44-BBB8-B1038B1AFD57}"/>
          </ac:picMkLst>
        </pc:picChg>
        <pc:picChg chg="add mod">
          <ac:chgData name="Li Zhang" userId="cb434a129f5f4335" providerId="LiveId" clId="{0CA6D3A4-18BF-064E-BE97-27F4A671F449}" dt="2024-07-07T01:32:19.685" v="10147" actId="167"/>
          <ac:picMkLst>
            <pc:docMk/>
            <pc:sldMk cId="2731679275" sldId="351"/>
            <ac:picMk id="110" creationId="{CB9C1707-37D5-D94A-9181-7BAADEFD491C}"/>
          </ac:picMkLst>
        </pc:pic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34" creationId="{D3DC96E8-59B3-6549-9D07-6971227B7E3A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35" creationId="{2CBE3DD2-148B-D94E-A90B-AC1EAEE019BF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62" creationId="{0F9F3109-886B-0B41-9DAE-6FE58A49E818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63" creationId="{421F9BDD-B5DB-6743-BCBF-C732E80B218F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64" creationId="{82C91F24-35D3-1E4B-9BA2-C93143B52C7E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65" creationId="{E16DD798-A0E8-E543-BFD3-FD41B3238655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66" creationId="{EA788126-D4F4-BC4E-9D41-AC300A2B3BAC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76" creationId="{A89183B4-96FF-1546-BA0E-486CF726D6C5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103" creationId="{1300A805-01AA-D745-BAC0-515556EF1D13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104" creationId="{BB92ED74-B1CD-D645-BEA1-8DCC43B6809E}"/>
          </ac:cxnSpMkLst>
        </pc:cxnChg>
      </pc:sldChg>
      <pc:sldChg chg="new del">
        <pc:chgData name="Li Zhang" userId="cb434a129f5f4335" providerId="LiveId" clId="{0CA6D3A4-18BF-064E-BE97-27F4A671F449}" dt="2024-07-07T00:48:12.282" v="9201" actId="2696"/>
        <pc:sldMkLst>
          <pc:docMk/>
          <pc:sldMk cId="4209261961" sldId="352"/>
        </pc:sldMkLst>
      </pc:sldChg>
      <pc:sldChg chg="delSp modSp add mod modShow">
        <pc:chgData name="Li Zhang" userId="cb434a129f5f4335" providerId="LiveId" clId="{0CA6D3A4-18BF-064E-BE97-27F4A671F449}" dt="2024-07-08T14:48:59.729" v="28409" actId="729"/>
        <pc:sldMkLst>
          <pc:docMk/>
          <pc:sldMk cId="1528472859" sldId="353"/>
        </pc:sldMkLst>
        <pc:spChg chg="del">
          <ac:chgData name="Li Zhang" userId="cb434a129f5f4335" providerId="LiveId" clId="{0CA6D3A4-18BF-064E-BE97-27F4A671F449}" dt="2024-07-07T12:24:13.104" v="12547" actId="478"/>
          <ac:spMkLst>
            <pc:docMk/>
            <pc:sldMk cId="1528472859" sldId="353"/>
            <ac:spMk id="34" creationId="{0554DDE0-FDEA-AF4F-9624-4D918CE2F2FF}"/>
          </ac:spMkLst>
        </pc:spChg>
        <pc:spChg chg="mod">
          <ac:chgData name="Li Zhang" userId="cb434a129f5f4335" providerId="LiveId" clId="{0CA6D3A4-18BF-064E-BE97-27F4A671F449}" dt="2024-07-07T13:06:19.316" v="14642" actId="27636"/>
          <ac:spMkLst>
            <pc:docMk/>
            <pc:sldMk cId="1528472859" sldId="353"/>
            <ac:spMk id="40" creationId="{364C4436-EA51-CD4D-B87D-15D37DD1D3FD}"/>
          </ac:spMkLst>
        </pc:spChg>
      </pc:sldChg>
      <pc:sldChg chg="modSp add mod modShow">
        <pc:chgData name="Li Zhang" userId="cb434a129f5f4335" providerId="LiveId" clId="{0CA6D3A4-18BF-064E-BE97-27F4A671F449}" dt="2024-07-08T14:48:59.729" v="28409" actId="729"/>
        <pc:sldMkLst>
          <pc:docMk/>
          <pc:sldMk cId="3998863331" sldId="354"/>
        </pc:sldMkLst>
        <pc:spChg chg="mod">
          <ac:chgData name="Li Zhang" userId="cb434a129f5f4335" providerId="LiveId" clId="{0CA6D3A4-18BF-064E-BE97-27F4A671F449}" dt="2024-07-07T00:48:50.349" v="9222"/>
          <ac:spMkLst>
            <pc:docMk/>
            <pc:sldMk cId="3998863331" sldId="354"/>
            <ac:spMk id="2" creationId="{928BB6E3-695B-2A4C-96FF-F47BF5AB9E88}"/>
          </ac:spMkLst>
        </pc:spChg>
      </pc:sldChg>
      <pc:sldChg chg="addSp delSp modSp add del mod modAnim">
        <pc:chgData name="Li Zhang" userId="cb434a129f5f4335" providerId="LiveId" clId="{0CA6D3A4-18BF-064E-BE97-27F4A671F449}" dt="2024-07-07T01:25:13.721" v="9781" actId="2696"/>
        <pc:sldMkLst>
          <pc:docMk/>
          <pc:sldMk cId="2974022173" sldId="355"/>
        </pc:sldMkLst>
        <pc:spChg chg="mod">
          <ac:chgData name="Li Zhang" userId="cb434a129f5f4335" providerId="LiveId" clId="{0CA6D3A4-18BF-064E-BE97-27F4A671F449}" dt="2024-07-07T01:10:31.944" v="9753" actId="1076"/>
          <ac:spMkLst>
            <pc:docMk/>
            <pc:sldMk cId="2974022173" sldId="355"/>
            <ac:spMk id="7" creationId="{A704FC4C-49B4-8E44-B167-6848B05139A0}"/>
          </ac:spMkLst>
        </pc:spChg>
        <pc:spChg chg="add del mod">
          <ac:chgData name="Li Zhang" userId="cb434a129f5f4335" providerId="LiveId" clId="{0CA6D3A4-18BF-064E-BE97-27F4A671F449}" dt="2024-07-07T01:10:29.747" v="9751"/>
          <ac:spMkLst>
            <pc:docMk/>
            <pc:sldMk cId="2974022173" sldId="355"/>
            <ac:spMk id="8" creationId="{197EB6B3-17F0-5446-82F3-819AE76CEDEA}"/>
          </ac:spMkLst>
        </pc:spChg>
      </pc:sldChg>
      <pc:sldChg chg="addSp delSp modSp add mod modAnim">
        <pc:chgData name="Li Zhang" userId="cb434a129f5f4335" providerId="LiveId" clId="{0CA6D3A4-18BF-064E-BE97-27F4A671F449}" dt="2024-07-08T14:52:49.921" v="28439" actId="207"/>
        <pc:sldMkLst>
          <pc:docMk/>
          <pc:sldMk cId="2506708383" sldId="356"/>
        </pc:sldMkLst>
        <pc:spChg chg="mod">
          <ac:chgData name="Li Zhang" userId="cb434a129f5f4335" providerId="LiveId" clId="{0CA6D3A4-18BF-064E-BE97-27F4A671F449}" dt="2024-07-07T01:49:01.526" v="10480" actId="20577"/>
          <ac:spMkLst>
            <pc:docMk/>
            <pc:sldMk cId="2506708383" sldId="356"/>
            <ac:spMk id="2" creationId="{9E72E98A-8394-2E44-811E-DCA841AE999A}"/>
          </ac:spMkLst>
        </pc:spChg>
        <pc:spChg chg="add del mod">
          <ac:chgData name="Li Zhang" userId="cb434a129f5f4335" providerId="LiveId" clId="{0CA6D3A4-18BF-064E-BE97-27F4A671F449}" dt="2024-07-07T01:29:23.707" v="10035" actId="478"/>
          <ac:spMkLst>
            <pc:docMk/>
            <pc:sldMk cId="2506708383" sldId="356"/>
            <ac:spMk id="3" creationId="{8EF0E440-2FDE-F24E-B197-38B34D93B8CA}"/>
          </ac:spMkLst>
        </pc:spChg>
        <pc:spChg chg="add del mod">
          <ac:chgData name="Li Zhang" userId="cb434a129f5f4335" providerId="LiveId" clId="{0CA6D3A4-18BF-064E-BE97-27F4A671F449}" dt="2024-07-07T01:45:00.292" v="10350" actId="478"/>
          <ac:spMkLst>
            <pc:docMk/>
            <pc:sldMk cId="2506708383" sldId="356"/>
            <ac:spMk id="4" creationId="{E2C07E63-4642-1C40-9B56-6D761EFCFBE4}"/>
          </ac:spMkLst>
        </pc:spChg>
        <pc:spChg chg="mod">
          <ac:chgData name="Li Zhang" userId="cb434a129f5f4335" providerId="LiveId" clId="{0CA6D3A4-18BF-064E-BE97-27F4A671F449}" dt="2024-07-07T01:32:43.508" v="10152" actId="14100"/>
          <ac:spMkLst>
            <pc:docMk/>
            <pc:sldMk cId="2506708383" sldId="356"/>
            <ac:spMk id="7" creationId="{A704FC4C-49B4-8E44-B167-6848B05139A0}"/>
          </ac:spMkLst>
        </pc:spChg>
        <pc:spChg chg="add del mod">
          <ac:chgData name="Li Zhang" userId="cb434a129f5f4335" providerId="LiveId" clId="{0CA6D3A4-18BF-064E-BE97-27F4A671F449}" dt="2024-07-07T01:34:44.527" v="10249" actId="478"/>
          <ac:spMkLst>
            <pc:docMk/>
            <pc:sldMk cId="2506708383" sldId="356"/>
            <ac:spMk id="9" creationId="{883EBEEB-955C-E34B-91DA-B6A630735789}"/>
          </ac:spMkLst>
        </pc:spChg>
        <pc:spChg chg="add mod">
          <ac:chgData name="Li Zhang" userId="cb434a129f5f4335" providerId="LiveId" clId="{0CA6D3A4-18BF-064E-BE97-27F4A671F449}" dt="2024-07-07T01:35:33.903" v="10275" actId="20577"/>
          <ac:spMkLst>
            <pc:docMk/>
            <pc:sldMk cId="2506708383" sldId="356"/>
            <ac:spMk id="10" creationId="{C5D09206-115E-4F4B-AF20-DC40280B9946}"/>
          </ac:spMkLst>
        </pc:spChg>
        <pc:spChg chg="add del mod">
          <ac:chgData name="Li Zhang" userId="cb434a129f5f4335" providerId="LiveId" clId="{0CA6D3A4-18BF-064E-BE97-27F4A671F449}" dt="2024-07-07T01:35:41.977" v="10278" actId="478"/>
          <ac:spMkLst>
            <pc:docMk/>
            <pc:sldMk cId="2506708383" sldId="356"/>
            <ac:spMk id="11" creationId="{8590B251-CAE4-1A46-B986-07D703B06C16}"/>
          </ac:spMkLst>
        </pc:spChg>
        <pc:spChg chg="add del mod">
          <ac:chgData name="Li Zhang" userId="cb434a129f5f4335" providerId="LiveId" clId="{0CA6D3A4-18BF-064E-BE97-27F4A671F449}" dt="2024-07-07T01:35:39.864" v="10277" actId="478"/>
          <ac:spMkLst>
            <pc:docMk/>
            <pc:sldMk cId="2506708383" sldId="356"/>
            <ac:spMk id="12" creationId="{FE6FBAD8-0C57-A14F-B485-D1F14D6058ED}"/>
          </ac:spMkLst>
        </pc:spChg>
        <pc:spChg chg="add mod">
          <ac:chgData name="Li Zhang" userId="cb434a129f5f4335" providerId="LiveId" clId="{0CA6D3A4-18BF-064E-BE97-27F4A671F449}" dt="2024-07-07T01:35:30.729" v="10273" actId="20577"/>
          <ac:spMkLst>
            <pc:docMk/>
            <pc:sldMk cId="2506708383" sldId="356"/>
            <ac:spMk id="13" creationId="{96FAC78F-EA93-D140-88CA-161DB5C0008E}"/>
          </ac:spMkLst>
        </pc:spChg>
        <pc:spChg chg="add mod">
          <ac:chgData name="Li Zhang" userId="cb434a129f5f4335" providerId="LiveId" clId="{0CA6D3A4-18BF-064E-BE97-27F4A671F449}" dt="2024-07-07T01:44:05.096" v="10340" actId="1076"/>
          <ac:spMkLst>
            <pc:docMk/>
            <pc:sldMk cId="2506708383" sldId="356"/>
            <ac:spMk id="14" creationId="{CC8283E7-D0D5-874A-9409-8CED471C50C3}"/>
          </ac:spMkLst>
        </pc:spChg>
        <pc:spChg chg="add mod">
          <ac:chgData name="Li Zhang" userId="cb434a129f5f4335" providerId="LiveId" clId="{0CA6D3A4-18BF-064E-BE97-27F4A671F449}" dt="2024-07-07T01:43:15.986" v="10321" actId="20577"/>
          <ac:spMkLst>
            <pc:docMk/>
            <pc:sldMk cId="2506708383" sldId="356"/>
            <ac:spMk id="15" creationId="{626FD956-6AEE-DA43-B0E5-8FC8D37DDC3F}"/>
          </ac:spMkLst>
        </pc:spChg>
        <pc:spChg chg="add mod">
          <ac:chgData name="Li Zhang" userId="cb434a129f5f4335" providerId="LiveId" clId="{0CA6D3A4-18BF-064E-BE97-27F4A671F449}" dt="2024-07-07T01:43:39.766" v="10333" actId="20577"/>
          <ac:spMkLst>
            <pc:docMk/>
            <pc:sldMk cId="2506708383" sldId="356"/>
            <ac:spMk id="16" creationId="{161259F6-0A64-9048-807F-B87B5E570EDE}"/>
          </ac:spMkLst>
        </pc:spChg>
        <pc:spChg chg="add mod">
          <ac:chgData name="Li Zhang" userId="cb434a129f5f4335" providerId="LiveId" clId="{0CA6D3A4-18BF-064E-BE97-27F4A671F449}" dt="2024-07-07T01:44:24.148" v="10342" actId="1076"/>
          <ac:spMkLst>
            <pc:docMk/>
            <pc:sldMk cId="2506708383" sldId="356"/>
            <ac:spMk id="17" creationId="{AA84D9C4-E831-5D48-B3A4-E027B6679A5C}"/>
          </ac:spMkLst>
        </pc:spChg>
        <pc:spChg chg="mod">
          <ac:chgData name="Li Zhang" userId="cb434a129f5f4335" providerId="LiveId" clId="{0CA6D3A4-18BF-064E-BE97-27F4A671F449}" dt="2024-07-07T01:49:00.027" v="10479" actId="20577"/>
          <ac:spMkLst>
            <pc:docMk/>
            <pc:sldMk cId="2506708383" sldId="356"/>
            <ac:spMk id="106" creationId="{0FA83466-CC85-E646-9D33-37531D506113}"/>
          </ac:spMkLst>
        </pc:spChg>
        <pc:spChg chg="mod">
          <ac:chgData name="Li Zhang" userId="cb434a129f5f4335" providerId="LiveId" clId="{0CA6D3A4-18BF-064E-BE97-27F4A671F449}" dt="2024-07-08T14:52:49.921" v="28439" actId="207"/>
          <ac:spMkLst>
            <pc:docMk/>
            <pc:sldMk cId="2506708383" sldId="356"/>
            <ac:spMk id="107" creationId="{B752EE40-B2ED-B346-94D9-278E820A20AE}"/>
          </ac:spMkLst>
        </pc:spChg>
        <pc:picChg chg="mod">
          <ac:chgData name="Li Zhang" userId="cb434a129f5f4335" providerId="LiveId" clId="{0CA6D3A4-18BF-064E-BE97-27F4A671F449}" dt="2024-07-07T01:32:02.622" v="10144" actId="1035"/>
          <ac:picMkLst>
            <pc:docMk/>
            <pc:sldMk cId="2506708383" sldId="356"/>
            <ac:picMk id="6" creationId="{A42E8F80-5DDF-8B44-BBB8-B1038B1AFD57}"/>
          </ac:picMkLst>
        </pc:picChg>
      </pc:sldChg>
      <pc:sldChg chg="addSp delSp modSp add mod ord delAnim modAnim modNotesTx">
        <pc:chgData name="Li Zhang" userId="cb434a129f5f4335" providerId="LiveId" clId="{0CA6D3A4-18BF-064E-BE97-27F4A671F449}" dt="2024-07-08T14:48:33.916" v="28408" actId="1076"/>
        <pc:sldMkLst>
          <pc:docMk/>
          <pc:sldMk cId="4273220110" sldId="357"/>
        </pc:sldMkLst>
        <pc:spChg chg="mod">
          <ac:chgData name="Li Zhang" userId="cb434a129f5f4335" providerId="LiveId" clId="{0CA6D3A4-18BF-064E-BE97-27F4A671F449}" dt="2024-07-07T02:04:49.957" v="11223" actId="20577"/>
          <ac:spMkLst>
            <pc:docMk/>
            <pc:sldMk cId="4273220110" sldId="357"/>
            <ac:spMk id="2" creationId="{9E72E98A-8394-2E44-811E-DCA841AE999A}"/>
          </ac:spMkLst>
        </pc:spChg>
        <pc:spChg chg="add del">
          <ac:chgData name="Li Zhang" userId="cb434a129f5f4335" providerId="LiveId" clId="{0CA6D3A4-18BF-064E-BE97-27F4A671F449}" dt="2024-07-07T01:58:12.608" v="10792" actId="478"/>
          <ac:spMkLst>
            <pc:docMk/>
            <pc:sldMk cId="4273220110" sldId="357"/>
            <ac:spMk id="6" creationId="{22583CD8-CCF3-744E-91A7-4DC64A2173E9}"/>
          </ac:spMkLst>
        </pc:spChg>
        <pc:spChg chg="del">
          <ac:chgData name="Li Zhang" userId="cb434a129f5f4335" providerId="LiveId" clId="{0CA6D3A4-18BF-064E-BE97-27F4A671F449}" dt="2024-07-07T01:48:34.170" v="10426" actId="478"/>
          <ac:spMkLst>
            <pc:docMk/>
            <pc:sldMk cId="4273220110" sldId="357"/>
            <ac:spMk id="7" creationId="{A704FC4C-49B4-8E44-B167-6848B05139A0}"/>
          </ac:spMkLst>
        </pc:spChg>
        <pc:spChg chg="add mod">
          <ac:chgData name="Li Zhang" userId="cb434a129f5f4335" providerId="LiveId" clId="{0CA6D3A4-18BF-064E-BE97-27F4A671F449}" dt="2024-07-08T14:41:14.547" v="28047" actId="1035"/>
          <ac:spMkLst>
            <pc:docMk/>
            <pc:sldMk cId="4273220110" sldId="357"/>
            <ac:spMk id="10" creationId="{80BA7FD9-36C3-4B49-8A92-00E798709B8D}"/>
          </ac:spMkLst>
        </pc:spChg>
        <pc:spChg chg="add mod">
          <ac:chgData name="Li Zhang" userId="cb434a129f5f4335" providerId="LiveId" clId="{0CA6D3A4-18BF-064E-BE97-27F4A671F449}" dt="2024-07-08T14:48:33.916" v="28408" actId="1076"/>
          <ac:spMkLst>
            <pc:docMk/>
            <pc:sldMk cId="4273220110" sldId="357"/>
            <ac:spMk id="22" creationId="{9154F188-52EB-F34A-BD89-581CFB7E7F93}"/>
          </ac:spMkLst>
        </pc:spChg>
        <pc:spChg chg="mod">
          <ac:chgData name="Li Zhang" userId="cb434a129f5f4335" providerId="LiveId" clId="{0CA6D3A4-18BF-064E-BE97-27F4A671F449}" dt="2024-07-08T14:41:24.790" v="28060" actId="20577"/>
          <ac:spMkLst>
            <pc:docMk/>
            <pc:sldMk cId="4273220110" sldId="357"/>
            <ac:spMk id="106" creationId="{0FA83466-CC85-E646-9D33-37531D506113}"/>
          </ac:spMkLst>
        </pc:spChg>
        <pc:spChg chg="del mod">
          <ac:chgData name="Li Zhang" userId="cb434a129f5f4335" providerId="LiveId" clId="{0CA6D3A4-18BF-064E-BE97-27F4A671F449}" dt="2024-07-07T01:48:35.520" v="10428" actId="478"/>
          <ac:spMkLst>
            <pc:docMk/>
            <pc:sldMk cId="4273220110" sldId="357"/>
            <ac:spMk id="107" creationId="{B752EE40-B2ED-B346-94D9-278E820A20AE}"/>
          </ac:spMkLst>
        </pc:spChg>
        <pc:picChg chg="add mod">
          <ac:chgData name="Li Zhang" userId="cb434a129f5f4335" providerId="LiveId" clId="{0CA6D3A4-18BF-064E-BE97-27F4A671F449}" dt="2024-07-08T14:41:14.547" v="28047" actId="1035"/>
          <ac:picMkLst>
            <pc:docMk/>
            <pc:sldMk cId="4273220110" sldId="357"/>
            <ac:picMk id="8" creationId="{F9E622C6-3AEB-3245-B1CD-0E1CE4BD5058}"/>
          </ac:picMkLst>
        </pc:picChg>
        <pc:picChg chg="del">
          <ac:chgData name="Li Zhang" userId="cb434a129f5f4335" providerId="LiveId" clId="{0CA6D3A4-18BF-064E-BE97-27F4A671F449}" dt="2024-07-07T01:48:33.128" v="10425" actId="478"/>
          <ac:picMkLst>
            <pc:docMk/>
            <pc:sldMk cId="4273220110" sldId="357"/>
            <ac:picMk id="110" creationId="{CB9C1707-37D5-D94A-9181-7BAADEFD491C}"/>
          </ac:picMkLst>
        </pc:picChg>
        <pc:cxnChg chg="add del mod">
          <ac:chgData name="Li Zhang" userId="cb434a129f5f4335" providerId="LiveId" clId="{0CA6D3A4-18BF-064E-BE97-27F4A671F449}" dt="2024-07-07T01:57:51.639" v="10790" actId="11529"/>
          <ac:cxnSpMkLst>
            <pc:docMk/>
            <pc:sldMk cId="4273220110" sldId="357"/>
            <ac:cxnSpMk id="4" creationId="{FBFE28E7-10AE-6847-A900-2E4F40CDDCC7}"/>
          </ac:cxnSpMkLst>
        </pc:cxnChg>
        <pc:cxnChg chg="add del mod">
          <ac:chgData name="Li Zhang" userId="cb434a129f5f4335" providerId="LiveId" clId="{0CA6D3A4-18BF-064E-BE97-27F4A671F449}" dt="2024-07-07T01:57:04.946" v="10688" actId="478"/>
          <ac:cxnSpMkLst>
            <pc:docMk/>
            <pc:sldMk cId="4273220110" sldId="357"/>
            <ac:cxnSpMk id="9" creationId="{BB7B854B-0E72-934C-90A0-8C1D29E6F468}"/>
          </ac:cxnSpMkLst>
        </pc:cxnChg>
        <pc:cxnChg chg="add mod">
          <ac:chgData name="Li Zhang" userId="cb434a129f5f4335" providerId="LiveId" clId="{0CA6D3A4-18BF-064E-BE97-27F4A671F449}" dt="2024-07-08T14:41:14.547" v="28047" actId="1035"/>
          <ac:cxnSpMkLst>
            <pc:docMk/>
            <pc:sldMk cId="4273220110" sldId="357"/>
            <ac:cxnSpMk id="12" creationId="{1580FCCF-2EBC-8146-AA6D-3324E6CA4973}"/>
          </ac:cxnSpMkLst>
        </pc:cxnChg>
        <pc:cxnChg chg="add mod">
          <ac:chgData name="Li Zhang" userId="cb434a129f5f4335" providerId="LiveId" clId="{0CA6D3A4-18BF-064E-BE97-27F4A671F449}" dt="2024-07-08T14:41:14.547" v="28047" actId="1035"/>
          <ac:cxnSpMkLst>
            <pc:docMk/>
            <pc:sldMk cId="4273220110" sldId="357"/>
            <ac:cxnSpMk id="16" creationId="{63B32EB7-9D26-534E-B6FC-7BDA68DCFC91}"/>
          </ac:cxnSpMkLst>
        </pc:cxnChg>
        <pc:cxnChg chg="add mod">
          <ac:chgData name="Li Zhang" userId="cb434a129f5f4335" providerId="LiveId" clId="{0CA6D3A4-18BF-064E-BE97-27F4A671F449}" dt="2024-07-08T14:41:14.547" v="28047" actId="1035"/>
          <ac:cxnSpMkLst>
            <pc:docMk/>
            <pc:sldMk cId="4273220110" sldId="357"/>
            <ac:cxnSpMk id="19" creationId="{1ACC961B-8F9F-0F43-9376-68B6831C7B74}"/>
          </ac:cxnSpMkLst>
        </pc:cxnChg>
      </pc:sldChg>
      <pc:sldChg chg="addSp delSp modSp new mod modAnim modNotesTx">
        <pc:chgData name="Li Zhang" userId="cb434a129f5f4335" providerId="LiveId" clId="{0CA6D3A4-18BF-064E-BE97-27F4A671F449}" dt="2024-07-08T15:33:23.052" v="29573" actId="20577"/>
        <pc:sldMkLst>
          <pc:docMk/>
          <pc:sldMk cId="1812045181" sldId="358"/>
        </pc:sldMkLst>
        <pc:spChg chg="mod">
          <ac:chgData name="Li Zhang" userId="cb434a129f5f4335" providerId="LiveId" clId="{0CA6D3A4-18BF-064E-BE97-27F4A671F449}" dt="2024-07-07T02:07:20.753" v="11256" actId="20577"/>
          <ac:spMkLst>
            <pc:docMk/>
            <pc:sldMk cId="1812045181" sldId="358"/>
            <ac:spMk id="2" creationId="{4C8F880F-54F9-4B4D-BE0B-1A139C610FAC}"/>
          </ac:spMkLst>
        </pc:spChg>
        <pc:spChg chg="mod">
          <ac:chgData name="Li Zhang" userId="cb434a129f5f4335" providerId="LiveId" clId="{0CA6D3A4-18BF-064E-BE97-27F4A671F449}" dt="2024-07-08T15:33:23.052" v="29573" actId="20577"/>
          <ac:spMkLst>
            <pc:docMk/>
            <pc:sldMk cId="1812045181" sldId="358"/>
            <ac:spMk id="3" creationId="{149BC291-1913-E14B-A830-C0BA05456350}"/>
          </ac:spMkLst>
        </pc:spChg>
        <pc:spChg chg="add del">
          <ac:chgData name="Li Zhang" userId="cb434a129f5f4335" providerId="LiveId" clId="{0CA6D3A4-18BF-064E-BE97-27F4A671F449}" dt="2024-07-08T15:00:40.065" v="29025" actId="22"/>
          <ac:spMkLst>
            <pc:docMk/>
            <pc:sldMk cId="1812045181" sldId="358"/>
            <ac:spMk id="5" creationId="{65F5EE65-B1A9-AB49-82F4-661DDC7D3BD5}"/>
          </ac:spMkLst>
        </pc:spChg>
        <pc:spChg chg="add mod">
          <ac:chgData name="Li Zhang" userId="cb434a129f5f4335" providerId="LiveId" clId="{0CA6D3A4-18BF-064E-BE97-27F4A671F449}" dt="2024-07-08T15:01:50.423" v="29056" actId="20577"/>
          <ac:spMkLst>
            <pc:docMk/>
            <pc:sldMk cId="1812045181" sldId="358"/>
            <ac:spMk id="6" creationId="{1D247F8E-F5DA-B54F-8C8A-19E470373572}"/>
          </ac:spMkLst>
        </pc:spChg>
      </pc:sldChg>
      <pc:sldChg chg="addSp delSp modSp new mod modAnim">
        <pc:chgData name="Li Zhang" userId="cb434a129f5f4335" providerId="LiveId" clId="{0CA6D3A4-18BF-064E-BE97-27F4A671F449}" dt="2024-07-08T15:33:17.186" v="29564" actId="20577"/>
        <pc:sldMkLst>
          <pc:docMk/>
          <pc:sldMk cId="2493600627" sldId="359"/>
        </pc:sldMkLst>
        <pc:spChg chg="mod">
          <ac:chgData name="Li Zhang" userId="cb434a129f5f4335" providerId="LiveId" clId="{0CA6D3A4-18BF-064E-BE97-27F4A671F449}" dt="2024-07-07T11:20:18.689" v="12354" actId="20577"/>
          <ac:spMkLst>
            <pc:docMk/>
            <pc:sldMk cId="2493600627" sldId="359"/>
            <ac:spMk id="2" creationId="{7093225C-AB58-CF4E-A5FD-F880553C0B9C}"/>
          </ac:spMkLst>
        </pc:spChg>
        <pc:spChg chg="mod">
          <ac:chgData name="Li Zhang" userId="cb434a129f5f4335" providerId="LiveId" clId="{0CA6D3A4-18BF-064E-BE97-27F4A671F449}" dt="2024-07-08T15:33:17.186" v="29564" actId="20577"/>
          <ac:spMkLst>
            <pc:docMk/>
            <pc:sldMk cId="2493600627" sldId="359"/>
            <ac:spMk id="3" creationId="{A468B169-4BD8-834F-93E6-318FE74F171B}"/>
          </ac:spMkLst>
        </pc:spChg>
        <pc:spChg chg="add del">
          <ac:chgData name="Li Zhang" userId="cb434a129f5f4335" providerId="LiveId" clId="{0CA6D3A4-18BF-064E-BE97-27F4A671F449}" dt="2024-07-08T01:11:04.250" v="23184" actId="11529"/>
          <ac:spMkLst>
            <pc:docMk/>
            <pc:sldMk cId="2493600627" sldId="359"/>
            <ac:spMk id="4" creationId="{F5419047-8C5B-BF4C-8B52-8C558D81919A}"/>
          </ac:spMkLst>
        </pc:spChg>
        <pc:spChg chg="add mod">
          <ac:chgData name="Li Zhang" userId="cb434a129f5f4335" providerId="LiveId" clId="{0CA6D3A4-18BF-064E-BE97-27F4A671F449}" dt="2024-07-07T13:05:39.456" v="14625" actId="692"/>
          <ac:spMkLst>
            <pc:docMk/>
            <pc:sldMk cId="2493600627" sldId="359"/>
            <ac:spMk id="6" creationId="{1D2F38E7-B139-C241-A1B8-742B26043F7D}"/>
          </ac:spMkLst>
        </pc:spChg>
        <pc:spChg chg="add del mod">
          <ac:chgData name="Li Zhang" userId="cb434a129f5f4335" providerId="LiveId" clId="{0CA6D3A4-18BF-064E-BE97-27F4A671F449}" dt="2024-07-08T15:05:15.533" v="29103" actId="478"/>
          <ac:spMkLst>
            <pc:docMk/>
            <pc:sldMk cId="2493600627" sldId="359"/>
            <ac:spMk id="7" creationId="{FBCC9A50-182D-C84C-BC5F-5EA7876066C1}"/>
          </ac:spMkLst>
        </pc:spChg>
        <pc:spChg chg="add del mod">
          <ac:chgData name="Li Zhang" userId="cb434a129f5f4335" providerId="LiveId" clId="{0CA6D3A4-18BF-064E-BE97-27F4A671F449}" dt="2024-07-07T12:45:41.900" v="13657"/>
          <ac:spMkLst>
            <pc:docMk/>
            <pc:sldMk cId="2493600627" sldId="359"/>
            <ac:spMk id="9" creationId="{6BFAD258-B076-1641-9686-D1A333ADD4B1}"/>
          </ac:spMkLst>
        </pc:spChg>
        <pc:spChg chg="add del mod">
          <ac:chgData name="Li Zhang" userId="cb434a129f5f4335" providerId="LiveId" clId="{0CA6D3A4-18BF-064E-BE97-27F4A671F449}" dt="2024-07-07T12:47:32.267" v="13755" actId="478"/>
          <ac:spMkLst>
            <pc:docMk/>
            <pc:sldMk cId="2493600627" sldId="359"/>
            <ac:spMk id="10" creationId="{0AC81B62-12A7-5F49-AA6B-E4938D709EB3}"/>
          </ac:spMkLst>
        </pc:spChg>
        <pc:spChg chg="add mod">
          <ac:chgData name="Li Zhang" userId="cb434a129f5f4335" providerId="LiveId" clId="{0CA6D3A4-18BF-064E-BE97-27F4A671F449}" dt="2024-07-07T12:54:55.447" v="14124" actId="1076"/>
          <ac:spMkLst>
            <pc:docMk/>
            <pc:sldMk cId="2493600627" sldId="359"/>
            <ac:spMk id="11" creationId="{3E498F35-D376-D247-948C-84EDBDCAC9CF}"/>
          </ac:spMkLst>
        </pc:spChg>
        <pc:spChg chg="add mod">
          <ac:chgData name="Li Zhang" userId="cb434a129f5f4335" providerId="LiveId" clId="{0CA6D3A4-18BF-064E-BE97-27F4A671F449}" dt="2024-07-07T12:58:26.575" v="14191" actId="1076"/>
          <ac:spMkLst>
            <pc:docMk/>
            <pc:sldMk cId="2493600627" sldId="359"/>
            <ac:spMk id="12" creationId="{04EC5D03-5DF4-8849-9EFD-0E3958C07E26}"/>
          </ac:spMkLst>
        </pc:spChg>
        <pc:picChg chg="add mod">
          <ac:chgData name="Li Zhang" userId="cb434a129f5f4335" providerId="LiveId" clId="{0CA6D3A4-18BF-064E-BE97-27F4A671F449}" dt="2024-07-07T12:54:51.520" v="14123" actId="1037"/>
          <ac:picMkLst>
            <pc:docMk/>
            <pc:sldMk cId="2493600627" sldId="359"/>
            <ac:picMk id="5" creationId="{D39718D0-6E38-924D-8D9C-45577EA6E3A2}"/>
          </ac:picMkLst>
        </pc:picChg>
        <pc:picChg chg="add del mod">
          <ac:chgData name="Li Zhang" userId="cb434a129f5f4335" providerId="LiveId" clId="{0CA6D3A4-18BF-064E-BE97-27F4A671F449}" dt="2024-07-07T12:45:41.900" v="13657"/>
          <ac:picMkLst>
            <pc:docMk/>
            <pc:sldMk cId="2493600627" sldId="359"/>
            <ac:picMk id="8" creationId="{8982C9DE-FD93-334D-B896-72ABAF5E430D}"/>
          </ac:picMkLst>
        </pc:picChg>
      </pc:sldChg>
      <pc:sldChg chg="addSp delSp modSp new mod ord modAnim modNotesTx">
        <pc:chgData name="Li Zhang" userId="cb434a129f5f4335" providerId="LiveId" clId="{0CA6D3A4-18BF-064E-BE97-27F4A671F449}" dt="2024-07-08T15:19:33.265" v="29347" actId="20577"/>
        <pc:sldMkLst>
          <pc:docMk/>
          <pc:sldMk cId="3159691724" sldId="360"/>
        </pc:sldMkLst>
        <pc:spChg chg="mod">
          <ac:chgData name="Li Zhang" userId="cb434a129f5f4335" providerId="LiveId" clId="{0CA6D3A4-18BF-064E-BE97-27F4A671F449}" dt="2024-07-07T11:20:32.021" v="12375" actId="20577"/>
          <ac:spMkLst>
            <pc:docMk/>
            <pc:sldMk cId="3159691724" sldId="360"/>
            <ac:spMk id="2" creationId="{550B4589-3525-5441-8E68-CD3FB464D2B9}"/>
          </ac:spMkLst>
        </pc:spChg>
        <pc:spChg chg="mod">
          <ac:chgData name="Li Zhang" userId="cb434a129f5f4335" providerId="LiveId" clId="{0CA6D3A4-18BF-064E-BE97-27F4A671F449}" dt="2024-07-08T15:19:33.265" v="29347" actId="20577"/>
          <ac:spMkLst>
            <pc:docMk/>
            <pc:sldMk cId="3159691724" sldId="360"/>
            <ac:spMk id="3" creationId="{61A65905-39B6-314A-913D-C72A07BADF93}"/>
          </ac:spMkLst>
        </pc:spChg>
        <pc:spChg chg="add del">
          <ac:chgData name="Li Zhang" userId="cb434a129f5f4335" providerId="LiveId" clId="{0CA6D3A4-18BF-064E-BE97-27F4A671F449}" dt="2024-07-07T11:20:39.444" v="12377" actId="22"/>
          <ac:spMkLst>
            <pc:docMk/>
            <pc:sldMk cId="3159691724" sldId="360"/>
            <ac:spMk id="5" creationId="{580BB537-B55C-9D4A-A464-771BD8E12C6A}"/>
          </ac:spMkLst>
        </pc:spChg>
        <pc:spChg chg="add del mod">
          <ac:chgData name="Li Zhang" userId="cb434a129f5f4335" providerId="LiveId" clId="{0CA6D3A4-18BF-064E-BE97-27F4A671F449}" dt="2024-07-08T00:17:01.514" v="20618" actId="478"/>
          <ac:spMkLst>
            <pc:docMk/>
            <pc:sldMk cId="3159691724" sldId="360"/>
            <ac:spMk id="8" creationId="{10708FC7-B869-BF40-BBAD-26EAB4294B4D}"/>
          </ac:spMkLst>
        </pc:spChg>
        <pc:spChg chg="add del mod">
          <ac:chgData name="Li Zhang" userId="cb434a129f5f4335" providerId="LiveId" clId="{0CA6D3A4-18BF-064E-BE97-27F4A671F449}" dt="2024-07-08T00:17:00.617" v="20617" actId="478"/>
          <ac:spMkLst>
            <pc:docMk/>
            <pc:sldMk cId="3159691724" sldId="360"/>
            <ac:spMk id="9" creationId="{377B318D-6231-CC41-AB6E-6F9D7A3672D5}"/>
          </ac:spMkLst>
        </pc:spChg>
        <pc:spChg chg="add mod">
          <ac:chgData name="Li Zhang" userId="cb434a129f5f4335" providerId="LiveId" clId="{0CA6D3A4-18BF-064E-BE97-27F4A671F449}" dt="2024-07-08T00:20:08.832" v="20674" actId="20577"/>
          <ac:spMkLst>
            <pc:docMk/>
            <pc:sldMk cId="3159691724" sldId="360"/>
            <ac:spMk id="11" creationId="{758D7C20-9735-3E4E-BDDE-4805BB947AD5}"/>
          </ac:spMkLst>
        </pc:spChg>
        <pc:spChg chg="add mod">
          <ac:chgData name="Li Zhang" userId="cb434a129f5f4335" providerId="LiveId" clId="{0CA6D3A4-18BF-064E-BE97-27F4A671F449}" dt="2024-07-08T00:17:53.512" v="20624" actId="14100"/>
          <ac:spMkLst>
            <pc:docMk/>
            <pc:sldMk cId="3159691724" sldId="360"/>
            <ac:spMk id="14" creationId="{44A70014-0ECA-014D-8026-81BE1DD87D2B}"/>
          </ac:spMkLst>
        </pc:spChg>
        <pc:spChg chg="add mod">
          <ac:chgData name="Li Zhang" userId="cb434a129f5f4335" providerId="LiveId" clId="{0CA6D3A4-18BF-064E-BE97-27F4A671F449}" dt="2024-07-08T00:18:08.497" v="20628" actId="14100"/>
          <ac:spMkLst>
            <pc:docMk/>
            <pc:sldMk cId="3159691724" sldId="360"/>
            <ac:spMk id="15" creationId="{49C6D3D2-F3AC-7D40-B416-DF11EE624BFE}"/>
          </ac:spMkLst>
        </pc:spChg>
        <pc:grpChg chg="add mod">
          <ac:chgData name="Li Zhang" userId="cb434a129f5f4335" providerId="LiveId" clId="{0CA6D3A4-18BF-064E-BE97-27F4A671F449}" dt="2024-07-08T00:17:24.644" v="20619" actId="1076"/>
          <ac:grpSpMkLst>
            <pc:docMk/>
            <pc:sldMk cId="3159691724" sldId="360"/>
            <ac:grpSpMk id="4" creationId="{FF93150F-4D9E-DF44-B071-84B6F2B7BFFB}"/>
          </ac:grpSpMkLst>
        </pc:grpChg>
        <pc:picChg chg="add mod modCrop">
          <ac:chgData name="Li Zhang" userId="cb434a129f5f4335" providerId="LiveId" clId="{0CA6D3A4-18BF-064E-BE97-27F4A671F449}" dt="2024-07-08T00:16:47.396" v="20613" actId="164"/>
          <ac:picMkLst>
            <pc:docMk/>
            <pc:sldMk cId="3159691724" sldId="360"/>
            <ac:picMk id="7" creationId="{9326000A-DEEF-6A4A-A18E-B2CDA5D9AF3B}"/>
          </ac:picMkLst>
        </pc:picChg>
        <pc:picChg chg="add del mod modCrop">
          <ac:chgData name="Li Zhang" userId="cb434a129f5f4335" providerId="LiveId" clId="{0CA6D3A4-18BF-064E-BE97-27F4A671F449}" dt="2024-07-08T00:05:04.190" v="20292" actId="478"/>
          <ac:picMkLst>
            <pc:docMk/>
            <pc:sldMk cId="3159691724" sldId="360"/>
            <ac:picMk id="10" creationId="{4092096D-D26C-BD4E-AC6C-494221184A65}"/>
          </ac:picMkLst>
        </pc:picChg>
        <pc:picChg chg="add mod modCrop">
          <ac:chgData name="Li Zhang" userId="cb434a129f5f4335" providerId="LiveId" clId="{0CA6D3A4-18BF-064E-BE97-27F4A671F449}" dt="2024-07-08T00:16:47.396" v="20613" actId="164"/>
          <ac:picMkLst>
            <pc:docMk/>
            <pc:sldMk cId="3159691724" sldId="360"/>
            <ac:picMk id="12" creationId="{2E086F79-576D-EA46-8AAB-2F89AD3E1054}"/>
          </ac:picMkLst>
        </pc:picChg>
        <pc:picChg chg="add mod modCrop">
          <ac:chgData name="Li Zhang" userId="cb434a129f5f4335" providerId="LiveId" clId="{0CA6D3A4-18BF-064E-BE97-27F4A671F449}" dt="2024-07-08T00:16:47.396" v="20613" actId="164"/>
          <ac:picMkLst>
            <pc:docMk/>
            <pc:sldMk cId="3159691724" sldId="360"/>
            <ac:picMk id="13" creationId="{618F7C59-509E-4C49-8DF2-5FBA1790E022}"/>
          </ac:picMkLst>
        </pc:picChg>
      </pc:sldChg>
      <pc:sldChg chg="addSp delSp modSp add del mod">
        <pc:chgData name="Li Zhang" userId="cb434a129f5f4335" providerId="LiveId" clId="{0CA6D3A4-18BF-064E-BE97-27F4A671F449}" dt="2024-07-08T15:02:13.720" v="29057" actId="2696"/>
        <pc:sldMkLst>
          <pc:docMk/>
          <pc:sldMk cId="686279756" sldId="361"/>
        </pc:sldMkLst>
        <pc:spChg chg="mod">
          <ac:chgData name="Li Zhang" userId="cb434a129f5f4335" providerId="LiveId" clId="{0CA6D3A4-18BF-064E-BE97-27F4A671F449}" dt="2024-07-08T01:29:41.303" v="24445" actId="20577"/>
          <ac:spMkLst>
            <pc:docMk/>
            <pc:sldMk cId="686279756" sldId="361"/>
            <ac:spMk id="3" creationId="{149BC291-1913-E14B-A830-C0BA05456350}"/>
          </ac:spMkLst>
        </pc:spChg>
        <pc:spChg chg="add del mod">
          <ac:chgData name="Li Zhang" userId="cb434a129f5f4335" providerId="LiveId" clId="{0CA6D3A4-18BF-064E-BE97-27F4A671F449}" dt="2024-07-08T15:00:42.970" v="29026" actId="21"/>
          <ac:spMkLst>
            <pc:docMk/>
            <pc:sldMk cId="686279756" sldId="361"/>
            <ac:spMk id="4" creationId="{D7DA4BBB-2D91-0F4F-86FE-384561FB16E7}"/>
          </ac:spMkLst>
        </pc:spChg>
      </pc:sldChg>
      <pc:sldChg chg="addSp modSp add mod modNotesTx">
        <pc:chgData name="Li Zhang" userId="cb434a129f5f4335" providerId="LiveId" clId="{0CA6D3A4-18BF-064E-BE97-27F4A671F449}" dt="2024-07-08T15:28:38.320" v="29483" actId="14100"/>
        <pc:sldMkLst>
          <pc:docMk/>
          <pc:sldMk cId="312911715" sldId="362"/>
        </pc:sldMkLst>
        <pc:spChg chg="mod">
          <ac:chgData name="Li Zhang" userId="cb434a129f5f4335" providerId="LiveId" clId="{0CA6D3A4-18BF-064E-BE97-27F4A671F449}" dt="2024-07-07T11:20:45.790" v="12394" actId="20577"/>
          <ac:spMkLst>
            <pc:docMk/>
            <pc:sldMk cId="312911715" sldId="362"/>
            <ac:spMk id="2" creationId="{550B4589-3525-5441-8E68-CD3FB464D2B9}"/>
          </ac:spMkLst>
        </pc:spChg>
        <pc:spChg chg="mod">
          <ac:chgData name="Li Zhang" userId="cb434a129f5f4335" providerId="LiveId" clId="{0CA6D3A4-18BF-064E-BE97-27F4A671F449}" dt="2024-07-08T15:28:30.275" v="29480" actId="20577"/>
          <ac:spMkLst>
            <pc:docMk/>
            <pc:sldMk cId="312911715" sldId="362"/>
            <ac:spMk id="3" creationId="{61A65905-39B6-314A-913D-C72A07BADF93}"/>
          </ac:spMkLst>
        </pc:spChg>
        <pc:spChg chg="add mod">
          <ac:chgData name="Li Zhang" userId="cb434a129f5f4335" providerId="LiveId" clId="{0CA6D3A4-18BF-064E-BE97-27F4A671F449}" dt="2024-07-08T15:28:38.320" v="29483" actId="14100"/>
          <ac:spMkLst>
            <pc:docMk/>
            <pc:sldMk cId="312911715" sldId="362"/>
            <ac:spMk id="5" creationId="{10D822AD-6079-C546-9296-8239A2EF3173}"/>
          </ac:spMkLst>
        </pc:spChg>
        <pc:spChg chg="add mod">
          <ac:chgData name="Li Zhang" userId="cb434a129f5f4335" providerId="LiveId" clId="{0CA6D3A4-18BF-064E-BE97-27F4A671F449}" dt="2024-07-08T01:03:40.868" v="22472" actId="14100"/>
          <ac:spMkLst>
            <pc:docMk/>
            <pc:sldMk cId="312911715" sldId="362"/>
            <ac:spMk id="6" creationId="{F72FD511-0432-DC46-98BA-05D567E266D2}"/>
          </ac:spMkLst>
        </pc:spChg>
        <pc:picChg chg="add mod modCrop">
          <ac:chgData name="Li Zhang" userId="cb434a129f5f4335" providerId="LiveId" clId="{0CA6D3A4-18BF-064E-BE97-27F4A671F449}" dt="2024-07-08T15:28:34.017" v="29481" actId="1076"/>
          <ac:picMkLst>
            <pc:docMk/>
            <pc:sldMk cId="312911715" sldId="362"/>
            <ac:picMk id="4" creationId="{B815EF8B-BEB5-AD42-A2E9-0771B8B53D31}"/>
          </ac:picMkLst>
        </pc:picChg>
      </pc:sldChg>
      <pc:sldChg chg="addSp modSp add mod">
        <pc:chgData name="Li Zhang" userId="cb434a129f5f4335" providerId="LiveId" clId="{0CA6D3A4-18BF-064E-BE97-27F4A671F449}" dt="2024-07-08T15:31:11.197" v="29500" actId="20577"/>
        <pc:sldMkLst>
          <pc:docMk/>
          <pc:sldMk cId="2266162629" sldId="363"/>
        </pc:sldMkLst>
        <pc:spChg chg="mod">
          <ac:chgData name="Li Zhang" userId="cb434a129f5f4335" providerId="LiveId" clId="{0CA6D3A4-18BF-064E-BE97-27F4A671F449}" dt="2024-07-07T11:21:02.588" v="12424" actId="20577"/>
          <ac:spMkLst>
            <pc:docMk/>
            <pc:sldMk cId="2266162629" sldId="363"/>
            <ac:spMk id="2" creationId="{550B4589-3525-5441-8E68-CD3FB464D2B9}"/>
          </ac:spMkLst>
        </pc:spChg>
        <pc:spChg chg="mod">
          <ac:chgData name="Li Zhang" userId="cb434a129f5f4335" providerId="LiveId" clId="{0CA6D3A4-18BF-064E-BE97-27F4A671F449}" dt="2024-07-08T15:31:11.197" v="29500" actId="20577"/>
          <ac:spMkLst>
            <pc:docMk/>
            <pc:sldMk cId="2266162629" sldId="363"/>
            <ac:spMk id="3" creationId="{61A65905-39B6-314A-913D-C72A07BADF93}"/>
          </ac:spMkLst>
        </pc:spChg>
        <pc:picChg chg="add mod">
          <ac:chgData name="Li Zhang" userId="cb434a129f5f4335" providerId="LiveId" clId="{0CA6D3A4-18BF-064E-BE97-27F4A671F449}" dt="2024-07-07T14:07:06.434" v="17750" actId="1076"/>
          <ac:picMkLst>
            <pc:docMk/>
            <pc:sldMk cId="2266162629" sldId="363"/>
            <ac:picMk id="4" creationId="{5F1DA54A-4FA1-4540-A07E-637D88A8D126}"/>
          </ac:picMkLst>
        </pc:picChg>
      </pc:sldChg>
      <pc:sldChg chg="modSp add mod">
        <pc:chgData name="Li Zhang" userId="cb434a129f5f4335" providerId="LiveId" clId="{0CA6D3A4-18BF-064E-BE97-27F4A671F449}" dt="2024-07-08T15:36:12.012" v="29607" actId="20577"/>
        <pc:sldMkLst>
          <pc:docMk/>
          <pc:sldMk cId="184769797" sldId="364"/>
        </pc:sldMkLst>
        <pc:spChg chg="mod">
          <ac:chgData name="Li Zhang" userId="cb434a129f5f4335" providerId="LiveId" clId="{0CA6D3A4-18BF-064E-BE97-27F4A671F449}" dt="2024-07-07T11:21:16.431" v="12436" actId="20577"/>
          <ac:spMkLst>
            <pc:docMk/>
            <pc:sldMk cId="184769797" sldId="364"/>
            <ac:spMk id="2" creationId="{550B4589-3525-5441-8E68-CD3FB464D2B9}"/>
          </ac:spMkLst>
        </pc:spChg>
        <pc:spChg chg="mod">
          <ac:chgData name="Li Zhang" userId="cb434a129f5f4335" providerId="LiveId" clId="{0CA6D3A4-18BF-064E-BE97-27F4A671F449}" dt="2024-07-08T15:36:12.012" v="29607" actId="20577"/>
          <ac:spMkLst>
            <pc:docMk/>
            <pc:sldMk cId="184769797" sldId="364"/>
            <ac:spMk id="3" creationId="{61A65905-39B6-314A-913D-C72A07BADF93}"/>
          </ac:spMkLst>
        </pc:spChg>
      </pc:sldChg>
      <pc:sldChg chg="addSp delSp modSp add mod modAnim">
        <pc:chgData name="Li Zhang" userId="cb434a129f5f4335" providerId="LiveId" clId="{0CA6D3A4-18BF-064E-BE97-27F4A671F449}" dt="2024-07-08T15:06:31.473" v="29122" actId="20577"/>
        <pc:sldMkLst>
          <pc:docMk/>
          <pc:sldMk cId="2720388609" sldId="365"/>
        </pc:sldMkLst>
        <pc:spChg chg="mod">
          <ac:chgData name="Li Zhang" userId="cb434a129f5f4335" providerId="LiveId" clId="{0CA6D3A4-18BF-064E-BE97-27F4A671F449}" dt="2024-07-08T15:06:31.473" v="29122" actId="20577"/>
          <ac:spMkLst>
            <pc:docMk/>
            <pc:sldMk cId="2720388609" sldId="365"/>
            <ac:spMk id="3" creationId="{A468B169-4BD8-834F-93E6-318FE74F171B}"/>
          </ac:spMkLst>
        </pc:spChg>
        <pc:spChg chg="mod">
          <ac:chgData name="Li Zhang" userId="cb434a129f5f4335" providerId="LiveId" clId="{0CA6D3A4-18BF-064E-BE97-27F4A671F449}" dt="2024-07-07T13:05:55.692" v="14633" actId="692"/>
          <ac:spMkLst>
            <pc:docMk/>
            <pc:sldMk cId="2720388609" sldId="365"/>
            <ac:spMk id="6" creationId="{1D2F38E7-B139-C241-A1B8-742B26043F7D}"/>
          </ac:spMkLst>
        </pc:spChg>
        <pc:spChg chg="add mod">
          <ac:chgData name="Li Zhang" userId="cb434a129f5f4335" providerId="LiveId" clId="{0CA6D3A4-18BF-064E-BE97-27F4A671F449}" dt="2024-07-07T12:58:57.146" v="14209" actId="1038"/>
          <ac:spMkLst>
            <pc:docMk/>
            <pc:sldMk cId="2720388609" sldId="365"/>
            <ac:spMk id="8" creationId="{2D87C8BC-E96E-FE46-9217-B5656136036B}"/>
          </ac:spMkLst>
        </pc:spChg>
        <pc:spChg chg="add mod">
          <ac:chgData name="Li Zhang" userId="cb434a129f5f4335" providerId="LiveId" clId="{0CA6D3A4-18BF-064E-BE97-27F4A671F449}" dt="2024-07-07T12:58:57.146" v="14209" actId="1038"/>
          <ac:spMkLst>
            <pc:docMk/>
            <pc:sldMk cId="2720388609" sldId="365"/>
            <ac:spMk id="9" creationId="{8486956A-4487-4D46-B2BD-1586099408B4}"/>
          </ac:spMkLst>
        </pc:spChg>
        <pc:spChg chg="add mod">
          <ac:chgData name="Li Zhang" userId="cb434a129f5f4335" providerId="LiveId" clId="{0CA6D3A4-18BF-064E-BE97-27F4A671F449}" dt="2024-07-07T12:59:06.580" v="14239" actId="1037"/>
          <ac:spMkLst>
            <pc:docMk/>
            <pc:sldMk cId="2720388609" sldId="365"/>
            <ac:spMk id="10" creationId="{B5ED27FC-50DE-974E-B03F-77EFF8719E57}"/>
          </ac:spMkLst>
        </pc:spChg>
        <pc:spChg chg="add mod">
          <ac:chgData name="Li Zhang" userId="cb434a129f5f4335" providerId="LiveId" clId="{0CA6D3A4-18BF-064E-BE97-27F4A671F449}" dt="2024-07-07T12:59:06.580" v="14239" actId="1037"/>
          <ac:spMkLst>
            <pc:docMk/>
            <pc:sldMk cId="2720388609" sldId="365"/>
            <ac:spMk id="11" creationId="{594EF920-9B09-7848-A8C2-5A38C7194141}"/>
          </ac:spMkLst>
        </pc:spChg>
        <pc:picChg chg="add del mod">
          <ac:chgData name="Li Zhang" userId="cb434a129f5f4335" providerId="LiveId" clId="{0CA6D3A4-18BF-064E-BE97-27F4A671F449}" dt="2024-07-07T12:58:57.146" v="14209" actId="1038"/>
          <ac:picMkLst>
            <pc:docMk/>
            <pc:sldMk cId="2720388609" sldId="365"/>
            <ac:picMk id="5" creationId="{D39718D0-6E38-924D-8D9C-45577EA6E3A2}"/>
          </ac:picMkLst>
        </pc:picChg>
        <pc:picChg chg="add del mod">
          <ac:chgData name="Li Zhang" userId="cb434a129f5f4335" providerId="LiveId" clId="{0CA6D3A4-18BF-064E-BE97-27F4A671F449}" dt="2024-07-07T12:40:24.710" v="13538"/>
          <ac:picMkLst>
            <pc:docMk/>
            <pc:sldMk cId="2720388609" sldId="365"/>
            <ac:picMk id="7" creationId="{FF2CB131-14E1-2144-9F4E-72DC473926D8}"/>
          </ac:picMkLst>
        </pc:picChg>
      </pc:sldChg>
      <pc:sldChg chg="addSp delSp modSp add mod delAnim modAnim">
        <pc:chgData name="Li Zhang" userId="cb434a129f5f4335" providerId="LiveId" clId="{0CA6D3A4-18BF-064E-BE97-27F4A671F449}" dt="2024-07-08T15:33:08.754" v="29555" actId="20577"/>
        <pc:sldMkLst>
          <pc:docMk/>
          <pc:sldMk cId="4141074012" sldId="366"/>
        </pc:sldMkLst>
        <pc:spChg chg="mod">
          <ac:chgData name="Li Zhang" userId="cb434a129f5f4335" providerId="LiveId" clId="{0CA6D3A4-18BF-064E-BE97-27F4A671F449}" dt="2024-07-08T15:33:08.754" v="29555" actId="20577"/>
          <ac:spMkLst>
            <pc:docMk/>
            <pc:sldMk cId="4141074012" sldId="366"/>
            <ac:spMk id="3" creationId="{A468B169-4BD8-834F-93E6-318FE74F171B}"/>
          </ac:spMkLst>
        </pc:spChg>
        <pc:spChg chg="del">
          <ac:chgData name="Li Zhang" userId="cb434a129f5f4335" providerId="LiveId" clId="{0CA6D3A4-18BF-064E-BE97-27F4A671F449}" dt="2024-07-07T13:00:38.818" v="14243" actId="478"/>
          <ac:spMkLst>
            <pc:docMk/>
            <pc:sldMk cId="4141074012" sldId="366"/>
            <ac:spMk id="6" creationId="{1D2F38E7-B139-C241-A1B8-742B26043F7D}"/>
          </ac:spMkLst>
        </pc:spChg>
        <pc:spChg chg="del">
          <ac:chgData name="Li Zhang" userId="cb434a129f5f4335" providerId="LiveId" clId="{0CA6D3A4-18BF-064E-BE97-27F4A671F449}" dt="2024-07-07T13:00:37.173" v="14241" actId="478"/>
          <ac:spMkLst>
            <pc:docMk/>
            <pc:sldMk cId="4141074012" sldId="366"/>
            <ac:spMk id="8" creationId="{2D87C8BC-E96E-FE46-9217-B5656136036B}"/>
          </ac:spMkLst>
        </pc:spChg>
        <pc:spChg chg="del">
          <ac:chgData name="Li Zhang" userId="cb434a129f5f4335" providerId="LiveId" clId="{0CA6D3A4-18BF-064E-BE97-27F4A671F449}" dt="2024-07-07T13:00:37.173" v="14241" actId="478"/>
          <ac:spMkLst>
            <pc:docMk/>
            <pc:sldMk cId="4141074012" sldId="366"/>
            <ac:spMk id="9" creationId="{8486956A-4487-4D46-B2BD-1586099408B4}"/>
          </ac:spMkLst>
        </pc:spChg>
        <pc:spChg chg="del">
          <ac:chgData name="Li Zhang" userId="cb434a129f5f4335" providerId="LiveId" clId="{0CA6D3A4-18BF-064E-BE97-27F4A671F449}" dt="2024-07-07T13:00:37.173" v="14241" actId="478"/>
          <ac:spMkLst>
            <pc:docMk/>
            <pc:sldMk cId="4141074012" sldId="366"/>
            <ac:spMk id="10" creationId="{B5ED27FC-50DE-974E-B03F-77EFF8719E57}"/>
          </ac:spMkLst>
        </pc:spChg>
        <pc:spChg chg="del">
          <ac:chgData name="Li Zhang" userId="cb434a129f5f4335" providerId="LiveId" clId="{0CA6D3A4-18BF-064E-BE97-27F4A671F449}" dt="2024-07-07T13:00:37.173" v="14241" actId="478"/>
          <ac:spMkLst>
            <pc:docMk/>
            <pc:sldMk cId="4141074012" sldId="366"/>
            <ac:spMk id="11" creationId="{594EF920-9B09-7848-A8C2-5A38C7194141}"/>
          </ac:spMkLst>
        </pc:spChg>
        <pc:spChg chg="add del mod">
          <ac:chgData name="Li Zhang" userId="cb434a129f5f4335" providerId="LiveId" clId="{0CA6D3A4-18BF-064E-BE97-27F4A671F449}" dt="2024-07-07T13:12:16.194" v="14972" actId="478"/>
          <ac:spMkLst>
            <pc:docMk/>
            <pc:sldMk cId="4141074012" sldId="366"/>
            <ac:spMk id="14" creationId="{482EF9F8-D28E-004D-B856-7197E71F4DA4}"/>
          </ac:spMkLst>
        </pc:spChg>
        <pc:spChg chg="add mod">
          <ac:chgData name="Li Zhang" userId="cb434a129f5f4335" providerId="LiveId" clId="{0CA6D3A4-18BF-064E-BE97-27F4A671F449}" dt="2024-07-07T13:22:16.469" v="15382" actId="2085"/>
          <ac:spMkLst>
            <pc:docMk/>
            <pc:sldMk cId="4141074012" sldId="366"/>
            <ac:spMk id="15" creationId="{95DE6647-44B3-D641-B7FC-15132871AE76}"/>
          </ac:spMkLst>
        </pc:spChg>
        <pc:spChg chg="add mod">
          <ac:chgData name="Li Zhang" userId="cb434a129f5f4335" providerId="LiveId" clId="{0CA6D3A4-18BF-064E-BE97-27F4A671F449}" dt="2024-07-07T13:18:27.338" v="15330" actId="1076"/>
          <ac:spMkLst>
            <pc:docMk/>
            <pc:sldMk cId="4141074012" sldId="366"/>
            <ac:spMk id="18" creationId="{FC4BCC50-99A6-A04E-A885-1ACE01452FE1}"/>
          </ac:spMkLst>
        </pc:spChg>
        <pc:picChg chg="del">
          <ac:chgData name="Li Zhang" userId="cb434a129f5f4335" providerId="LiveId" clId="{0CA6D3A4-18BF-064E-BE97-27F4A671F449}" dt="2024-07-07T13:00:37.868" v="14242" actId="478"/>
          <ac:picMkLst>
            <pc:docMk/>
            <pc:sldMk cId="4141074012" sldId="366"/>
            <ac:picMk id="5" creationId="{D39718D0-6E38-924D-8D9C-45577EA6E3A2}"/>
          </ac:picMkLst>
        </pc:picChg>
        <pc:picChg chg="add del mod">
          <ac:chgData name="Li Zhang" userId="cb434a129f5f4335" providerId="LiveId" clId="{0CA6D3A4-18BF-064E-BE97-27F4A671F449}" dt="2024-07-07T13:04:41.953" v="14607" actId="478"/>
          <ac:picMkLst>
            <pc:docMk/>
            <pc:sldMk cId="4141074012" sldId="366"/>
            <ac:picMk id="7" creationId="{62AD3789-B136-F449-A6B9-06FC23E4EC5B}"/>
          </ac:picMkLst>
        </pc:picChg>
        <pc:picChg chg="add mod">
          <ac:chgData name="Li Zhang" userId="cb434a129f5f4335" providerId="LiveId" clId="{0CA6D3A4-18BF-064E-BE97-27F4A671F449}" dt="2024-07-07T13:12:21.486" v="14974" actId="1076"/>
          <ac:picMkLst>
            <pc:docMk/>
            <pc:sldMk cId="4141074012" sldId="366"/>
            <ac:picMk id="13" creationId="{FBB98498-6C94-6C48-ADA9-9A6CCEABE45F}"/>
          </ac:picMkLst>
        </pc:picChg>
        <pc:picChg chg="add mod">
          <ac:chgData name="Li Zhang" userId="cb434a129f5f4335" providerId="LiveId" clId="{0CA6D3A4-18BF-064E-BE97-27F4A671F449}" dt="2024-07-07T13:17:53.569" v="15312" actId="1076"/>
          <ac:picMkLst>
            <pc:docMk/>
            <pc:sldMk cId="4141074012" sldId="366"/>
            <ac:picMk id="17" creationId="{E57D7D3A-1C5F-0740-A72C-80F8684AB7AC}"/>
          </ac:picMkLst>
        </pc:picChg>
      </pc:sldChg>
      <pc:sldChg chg="addSp delSp modSp add mod modAnim">
        <pc:chgData name="Li Zhang" userId="cb434a129f5f4335" providerId="LiveId" clId="{0CA6D3A4-18BF-064E-BE97-27F4A671F449}" dt="2024-07-07T13:56:40.001" v="17166"/>
        <pc:sldMkLst>
          <pc:docMk/>
          <pc:sldMk cId="790052294" sldId="367"/>
        </pc:sldMkLst>
        <pc:spChg chg="add del mod">
          <ac:chgData name="Li Zhang" userId="cb434a129f5f4335" providerId="LiveId" clId="{0CA6D3A4-18BF-064E-BE97-27F4A671F449}" dt="2024-07-07T13:22:54.739" v="15493" actId="47"/>
          <ac:spMkLst>
            <pc:docMk/>
            <pc:sldMk cId="790052294" sldId="367"/>
            <ac:spMk id="4" creationId="{5E460FFC-B142-4D4A-BAC9-949C7A557B23}"/>
          </ac:spMkLst>
        </pc:spChg>
        <pc:spChg chg="add mod">
          <ac:chgData name="Li Zhang" userId="cb434a129f5f4335" providerId="LiveId" clId="{0CA6D3A4-18BF-064E-BE97-27F4A671F449}" dt="2024-07-07T13:20:23.336" v="15363" actId="692"/>
          <ac:spMkLst>
            <pc:docMk/>
            <pc:sldMk cId="790052294" sldId="367"/>
            <ac:spMk id="6" creationId="{B289EACD-6312-FF47-972B-7F148196DDD5}"/>
          </ac:spMkLst>
        </pc:spChg>
        <pc:spChg chg="add del mod">
          <ac:chgData name="Li Zhang" userId="cb434a129f5f4335" providerId="LiveId" clId="{0CA6D3A4-18BF-064E-BE97-27F4A671F449}" dt="2024-07-07T13:20:28.006" v="15364" actId="478"/>
          <ac:spMkLst>
            <pc:docMk/>
            <pc:sldMk cId="790052294" sldId="367"/>
            <ac:spMk id="7" creationId="{8CA3AD7F-47D8-594E-B6C0-00D1D0FF0C6F}"/>
          </ac:spMkLst>
        </pc:spChg>
        <pc:spChg chg="add del mod">
          <ac:chgData name="Li Zhang" userId="cb434a129f5f4335" providerId="LiveId" clId="{0CA6D3A4-18BF-064E-BE97-27F4A671F449}" dt="2024-07-07T13:20:39.734" v="15369" actId="478"/>
          <ac:spMkLst>
            <pc:docMk/>
            <pc:sldMk cId="790052294" sldId="367"/>
            <ac:spMk id="8" creationId="{CF358671-3275-524A-8F44-BC93C8BEC9AA}"/>
          </ac:spMkLst>
        </pc:spChg>
        <pc:spChg chg="add mod">
          <ac:chgData name="Li Zhang" userId="cb434a129f5f4335" providerId="LiveId" clId="{0CA6D3A4-18BF-064E-BE97-27F4A671F449}" dt="2024-07-07T13:19:26.098" v="15342" actId="692"/>
          <ac:spMkLst>
            <pc:docMk/>
            <pc:sldMk cId="790052294" sldId="367"/>
            <ac:spMk id="9" creationId="{0B3B0057-58DE-2349-8427-7E5E6CD2A4DB}"/>
          </ac:spMkLst>
        </pc:spChg>
        <pc:spChg chg="add mod">
          <ac:chgData name="Li Zhang" userId="cb434a129f5f4335" providerId="LiveId" clId="{0CA6D3A4-18BF-064E-BE97-27F4A671F449}" dt="2024-07-07T13:19:56.267" v="15354" actId="692"/>
          <ac:spMkLst>
            <pc:docMk/>
            <pc:sldMk cId="790052294" sldId="367"/>
            <ac:spMk id="10" creationId="{40C26895-3D5F-9945-A0BF-9BD16499156A}"/>
          </ac:spMkLst>
        </pc:spChg>
        <pc:spChg chg="add mod">
          <ac:chgData name="Li Zhang" userId="cb434a129f5f4335" providerId="LiveId" clId="{0CA6D3A4-18BF-064E-BE97-27F4A671F449}" dt="2024-07-07T13:19:56.267" v="15354" actId="692"/>
          <ac:spMkLst>
            <pc:docMk/>
            <pc:sldMk cId="790052294" sldId="367"/>
            <ac:spMk id="11" creationId="{0478647A-3AD6-344F-A0F8-58F86F6FBA3D}"/>
          </ac:spMkLst>
        </pc:spChg>
        <pc:spChg chg="mod">
          <ac:chgData name="Li Zhang" userId="cb434a129f5f4335" providerId="LiveId" clId="{0CA6D3A4-18BF-064E-BE97-27F4A671F449}" dt="2024-07-07T13:22:19.918" v="15383" actId="2085"/>
          <ac:spMkLst>
            <pc:docMk/>
            <pc:sldMk cId="790052294" sldId="367"/>
            <ac:spMk id="14" creationId="{482EF9F8-D28E-004D-B856-7197E71F4DA4}"/>
          </ac:spMkLst>
        </pc:spChg>
        <pc:spChg chg="add del mod">
          <ac:chgData name="Li Zhang" userId="cb434a129f5f4335" providerId="LiveId" clId="{0CA6D3A4-18BF-064E-BE97-27F4A671F449}" dt="2024-07-07T13:20:32.374" v="15366"/>
          <ac:spMkLst>
            <pc:docMk/>
            <pc:sldMk cId="790052294" sldId="367"/>
            <ac:spMk id="15" creationId="{4CF335BC-FC97-774A-BB45-6ECE664D4285}"/>
          </ac:spMkLst>
        </pc:spChg>
        <pc:spChg chg="add mod">
          <ac:chgData name="Li Zhang" userId="cb434a129f5f4335" providerId="LiveId" clId="{0CA6D3A4-18BF-064E-BE97-27F4A671F449}" dt="2024-07-07T13:20:37.882" v="15368" actId="1076"/>
          <ac:spMkLst>
            <pc:docMk/>
            <pc:sldMk cId="790052294" sldId="367"/>
            <ac:spMk id="16" creationId="{02C3BD37-899D-7842-A7F5-D28962A2B7CD}"/>
          </ac:spMkLst>
        </pc:spChg>
        <pc:spChg chg="add mod">
          <ac:chgData name="Li Zhang" userId="cb434a129f5f4335" providerId="LiveId" clId="{0CA6D3A4-18BF-064E-BE97-27F4A671F449}" dt="2024-07-07T13:20:47.869" v="15373" actId="1038"/>
          <ac:spMkLst>
            <pc:docMk/>
            <pc:sldMk cId="790052294" sldId="367"/>
            <ac:spMk id="17" creationId="{CD1F03B2-177B-544D-A494-2F577C0B6117}"/>
          </ac:spMkLst>
        </pc:spChg>
        <pc:spChg chg="add del mod">
          <ac:chgData name="Li Zhang" userId="cb434a129f5f4335" providerId="LiveId" clId="{0CA6D3A4-18BF-064E-BE97-27F4A671F449}" dt="2024-07-07T13:22:04.459" v="15381"/>
          <ac:spMkLst>
            <pc:docMk/>
            <pc:sldMk cId="790052294" sldId="367"/>
            <ac:spMk id="18" creationId="{8C1E6F38-E1A9-C740-9436-9DF5FD280095}"/>
          </ac:spMkLst>
        </pc:spChg>
        <pc:spChg chg="add mod">
          <ac:chgData name="Li Zhang" userId="cb434a129f5f4335" providerId="LiveId" clId="{0CA6D3A4-18BF-064E-BE97-27F4A671F449}" dt="2024-07-07T13:24:20.584" v="15548" actId="207"/>
          <ac:spMkLst>
            <pc:docMk/>
            <pc:sldMk cId="790052294" sldId="367"/>
            <ac:spMk id="19" creationId="{F8AD802B-1FE5-DE4B-80A9-18897B72DBFD}"/>
          </ac:spMkLst>
        </pc:spChg>
        <pc:spChg chg="add del mod">
          <ac:chgData name="Li Zhang" userId="cb434a129f5f4335" providerId="LiveId" clId="{0CA6D3A4-18BF-064E-BE97-27F4A671F449}" dt="2024-07-07T13:23:09.718" v="15497"/>
          <ac:spMkLst>
            <pc:docMk/>
            <pc:sldMk cId="790052294" sldId="367"/>
            <ac:spMk id="20" creationId="{0B202769-9549-0849-96BC-8A7C1488E993}"/>
          </ac:spMkLst>
        </pc:spChg>
        <pc:picChg chg="add del mod">
          <ac:chgData name="Li Zhang" userId="cb434a129f5f4335" providerId="LiveId" clId="{0CA6D3A4-18BF-064E-BE97-27F4A671F449}" dt="2024-07-07T13:20:32.374" v="15366"/>
          <ac:picMkLst>
            <pc:docMk/>
            <pc:sldMk cId="790052294" sldId="367"/>
            <ac:picMk id="12" creationId="{1952C4A2-F773-D740-9781-03AF43CF94B0}"/>
          </ac:picMkLst>
        </pc:picChg>
        <pc:picChg chg="mod">
          <ac:chgData name="Li Zhang" userId="cb434a129f5f4335" providerId="LiveId" clId="{0CA6D3A4-18BF-064E-BE97-27F4A671F449}" dt="2024-07-07T13:10:30.037" v="14877" actId="1076"/>
          <ac:picMkLst>
            <pc:docMk/>
            <pc:sldMk cId="790052294" sldId="367"/>
            <ac:picMk id="13" creationId="{FBB98498-6C94-6C48-ADA9-9A6CCEABE45F}"/>
          </ac:picMkLst>
        </pc:picChg>
      </pc:sldChg>
      <pc:sldChg chg="addSp delSp modSp add mod modAnim">
        <pc:chgData name="Li Zhang" userId="cb434a129f5f4335" providerId="LiveId" clId="{0CA6D3A4-18BF-064E-BE97-27F4A671F449}" dt="2024-07-08T15:10:29.276" v="29252"/>
        <pc:sldMkLst>
          <pc:docMk/>
          <pc:sldMk cId="3130632993" sldId="368"/>
        </pc:sldMkLst>
        <pc:spChg chg="mod">
          <ac:chgData name="Li Zhang" userId="cb434a129f5f4335" providerId="LiveId" clId="{0CA6D3A4-18BF-064E-BE97-27F4A671F449}" dt="2024-07-07T13:38:13.648" v="15834" actId="20577"/>
          <ac:spMkLst>
            <pc:docMk/>
            <pc:sldMk cId="3130632993" sldId="368"/>
            <ac:spMk id="3" creationId="{A468B169-4BD8-834F-93E6-318FE74F171B}"/>
          </ac:spMkLst>
        </pc:spChg>
        <pc:spChg chg="add mod">
          <ac:chgData name="Li Zhang" userId="cb434a129f5f4335" providerId="LiveId" clId="{0CA6D3A4-18BF-064E-BE97-27F4A671F449}" dt="2024-07-07T13:50:03.051" v="16653" actId="20577"/>
          <ac:spMkLst>
            <pc:docMk/>
            <pc:sldMk cId="3130632993" sldId="368"/>
            <ac:spMk id="12" creationId="{C0B6F53B-312C-DC4C-8E7A-5D831EA99D93}"/>
          </ac:spMkLst>
        </pc:spChg>
        <pc:spChg chg="add del mod">
          <ac:chgData name="Li Zhang" userId="cb434a129f5f4335" providerId="LiveId" clId="{0CA6D3A4-18BF-064E-BE97-27F4A671F449}" dt="2024-07-07T13:50:00.399" v="16652" actId="478"/>
          <ac:spMkLst>
            <pc:docMk/>
            <pc:sldMk cId="3130632993" sldId="368"/>
            <ac:spMk id="14" creationId="{E97661F3-FDD6-D642-B3CD-30B5AC835EE2}"/>
          </ac:spMkLst>
        </pc:spChg>
        <pc:spChg chg="del">
          <ac:chgData name="Li Zhang" userId="cb434a129f5f4335" providerId="LiveId" clId="{0CA6D3A4-18BF-064E-BE97-27F4A671F449}" dt="2024-07-07T13:34:33.199" v="15567" actId="478"/>
          <ac:spMkLst>
            <pc:docMk/>
            <pc:sldMk cId="3130632993" sldId="368"/>
            <ac:spMk id="15" creationId="{95DE6647-44B3-D641-B7FC-15132871AE76}"/>
          </ac:spMkLst>
        </pc:spChg>
        <pc:spChg chg="del">
          <ac:chgData name="Li Zhang" userId="cb434a129f5f4335" providerId="LiveId" clId="{0CA6D3A4-18BF-064E-BE97-27F4A671F449}" dt="2024-07-07T13:34:35.167" v="15569" actId="478"/>
          <ac:spMkLst>
            <pc:docMk/>
            <pc:sldMk cId="3130632993" sldId="368"/>
            <ac:spMk id="18" creationId="{FC4BCC50-99A6-A04E-A885-1ACE01452FE1}"/>
          </ac:spMkLst>
        </pc:spChg>
        <pc:picChg chg="add mod">
          <ac:chgData name="Li Zhang" userId="cb434a129f5f4335" providerId="LiveId" clId="{0CA6D3A4-18BF-064E-BE97-27F4A671F449}" dt="2024-07-07T13:39:05.034" v="15845" actId="1076"/>
          <ac:picMkLst>
            <pc:docMk/>
            <pc:sldMk cId="3130632993" sldId="368"/>
            <ac:picMk id="5" creationId="{953DB5CB-1021-4F48-85ED-731FE29EC108}"/>
          </ac:picMkLst>
        </pc:picChg>
        <pc:picChg chg="add del mod">
          <ac:chgData name="Li Zhang" userId="cb434a129f5f4335" providerId="LiveId" clId="{0CA6D3A4-18BF-064E-BE97-27F4A671F449}" dt="2024-07-07T13:49:58.962" v="16651" actId="478"/>
          <ac:picMkLst>
            <pc:docMk/>
            <pc:sldMk cId="3130632993" sldId="368"/>
            <ac:picMk id="7" creationId="{844B129F-E349-9C47-B404-143EAB1686A1}"/>
          </ac:picMkLst>
        </pc:picChg>
        <pc:picChg chg="del">
          <ac:chgData name="Li Zhang" userId="cb434a129f5f4335" providerId="LiveId" clId="{0CA6D3A4-18BF-064E-BE97-27F4A671F449}" dt="2024-07-07T13:34:30.958" v="15566" actId="478"/>
          <ac:picMkLst>
            <pc:docMk/>
            <pc:sldMk cId="3130632993" sldId="368"/>
            <ac:picMk id="13" creationId="{FBB98498-6C94-6C48-ADA9-9A6CCEABE45F}"/>
          </ac:picMkLst>
        </pc:picChg>
        <pc:picChg chg="del">
          <ac:chgData name="Li Zhang" userId="cb434a129f5f4335" providerId="LiveId" clId="{0CA6D3A4-18BF-064E-BE97-27F4A671F449}" dt="2024-07-07T13:34:34.039" v="15568" actId="478"/>
          <ac:picMkLst>
            <pc:docMk/>
            <pc:sldMk cId="3130632993" sldId="368"/>
            <ac:picMk id="17" creationId="{E57D7D3A-1C5F-0740-A72C-80F8684AB7AC}"/>
          </ac:picMkLst>
        </pc:picChg>
      </pc:sldChg>
      <pc:sldChg chg="add del">
        <pc:chgData name="Li Zhang" userId="cb434a129f5f4335" providerId="LiveId" clId="{0CA6D3A4-18BF-064E-BE97-27F4A671F449}" dt="2024-07-07T13:33:35.484" v="15564" actId="2696"/>
        <pc:sldMkLst>
          <pc:docMk/>
          <pc:sldMk cId="3746017251" sldId="368"/>
        </pc:sldMkLst>
      </pc:sldChg>
      <pc:sldChg chg="addSp delSp modSp add mod delAnim modAnim">
        <pc:chgData name="Li Zhang" userId="cb434a129f5f4335" providerId="LiveId" clId="{0CA6D3A4-18BF-064E-BE97-27F4A671F449}" dt="2024-07-08T15:10:44.175" v="29253"/>
        <pc:sldMkLst>
          <pc:docMk/>
          <pc:sldMk cId="987589568" sldId="369"/>
        </pc:sldMkLst>
        <pc:spChg chg="add del mod">
          <ac:chgData name="Li Zhang" userId="cb434a129f5f4335" providerId="LiveId" clId="{0CA6D3A4-18BF-064E-BE97-27F4A671F449}" dt="2024-07-07T13:52:15.994" v="16745" actId="478"/>
          <ac:spMkLst>
            <pc:docMk/>
            <pc:sldMk cId="987589568" sldId="369"/>
            <ac:spMk id="8" creationId="{25395FB8-4894-FB45-84A1-7C5DE53F59C3}"/>
          </ac:spMkLst>
        </pc:spChg>
        <pc:spChg chg="del">
          <ac:chgData name="Li Zhang" userId="cb434a129f5f4335" providerId="LiveId" clId="{0CA6D3A4-18BF-064E-BE97-27F4A671F449}" dt="2024-07-07T13:52:18.328" v="16746" actId="478"/>
          <ac:spMkLst>
            <pc:docMk/>
            <pc:sldMk cId="987589568" sldId="369"/>
            <ac:spMk id="14" creationId="{E97661F3-FDD6-D642-B3CD-30B5AC835EE2}"/>
          </ac:spMkLst>
        </pc:spChg>
        <pc:picChg chg="mod">
          <ac:chgData name="Li Zhang" userId="cb434a129f5f4335" providerId="LiveId" clId="{0CA6D3A4-18BF-064E-BE97-27F4A671F449}" dt="2024-07-07T13:51:55.436" v="16738" actId="1076"/>
          <ac:picMkLst>
            <pc:docMk/>
            <pc:sldMk cId="987589568" sldId="369"/>
            <ac:picMk id="7" creationId="{844B129F-E349-9C47-B404-143EAB1686A1}"/>
          </ac:picMkLst>
        </pc:picChg>
      </pc:sldChg>
      <pc:sldChg chg="addSp delSp modSp add mod delAnim modAnim">
        <pc:chgData name="Li Zhang" userId="cb434a129f5f4335" providerId="LiveId" clId="{0CA6D3A4-18BF-064E-BE97-27F4A671F449}" dt="2024-07-08T15:15:48.852" v="29334"/>
        <pc:sldMkLst>
          <pc:docMk/>
          <pc:sldMk cId="440565009" sldId="370"/>
        </pc:sldMkLst>
        <pc:spChg chg="mod">
          <ac:chgData name="Li Zhang" userId="cb434a129f5f4335" providerId="LiveId" clId="{0CA6D3A4-18BF-064E-BE97-27F4A671F449}" dt="2024-07-07T13:55:32.630" v="17107" actId="14100"/>
          <ac:spMkLst>
            <pc:docMk/>
            <pc:sldMk cId="440565009" sldId="370"/>
            <ac:spMk id="3" creationId="{A468B169-4BD8-834F-93E6-318FE74F171B}"/>
          </ac:spMkLst>
        </pc:spChg>
        <pc:spChg chg="mod">
          <ac:chgData name="Li Zhang" userId="cb434a129f5f4335" providerId="LiveId" clId="{0CA6D3A4-18BF-064E-BE97-27F4A671F449}" dt="2024-07-07T13:54:41.162" v="17022" actId="1076"/>
          <ac:spMkLst>
            <pc:docMk/>
            <pc:sldMk cId="440565009" sldId="370"/>
            <ac:spMk id="8" creationId="{25395FB8-4894-FB45-84A1-7C5DE53F59C3}"/>
          </ac:spMkLst>
        </pc:spChg>
        <pc:spChg chg="add del mod">
          <ac:chgData name="Li Zhang" userId="cb434a129f5f4335" providerId="LiveId" clId="{0CA6D3A4-18BF-064E-BE97-27F4A671F449}" dt="2024-07-08T15:15:41.335" v="29333" actId="478"/>
          <ac:spMkLst>
            <pc:docMk/>
            <pc:sldMk cId="440565009" sldId="370"/>
            <ac:spMk id="9" creationId="{D0D7B46F-9BDE-E848-B7A8-C653F69F54BD}"/>
          </ac:spMkLst>
        </pc:spChg>
        <pc:spChg chg="del">
          <ac:chgData name="Li Zhang" userId="cb434a129f5f4335" providerId="LiveId" clId="{0CA6D3A4-18BF-064E-BE97-27F4A671F449}" dt="2024-07-07T13:53:32.325" v="16975" actId="478"/>
          <ac:spMkLst>
            <pc:docMk/>
            <pc:sldMk cId="440565009" sldId="370"/>
            <ac:spMk id="12" creationId="{C0B6F53B-312C-DC4C-8E7A-5D831EA99D93}"/>
          </ac:spMkLst>
        </pc:spChg>
        <pc:spChg chg="mod">
          <ac:chgData name="Li Zhang" userId="cb434a129f5f4335" providerId="LiveId" clId="{0CA6D3A4-18BF-064E-BE97-27F4A671F449}" dt="2024-07-08T15:15:16.137" v="29332" actId="20577"/>
          <ac:spMkLst>
            <pc:docMk/>
            <pc:sldMk cId="440565009" sldId="370"/>
            <ac:spMk id="14" creationId="{E97661F3-FDD6-D642-B3CD-30B5AC835EE2}"/>
          </ac:spMkLst>
        </pc:spChg>
        <pc:picChg chg="mod">
          <ac:chgData name="Li Zhang" userId="cb434a129f5f4335" providerId="LiveId" clId="{0CA6D3A4-18BF-064E-BE97-27F4A671F449}" dt="2024-07-07T13:53:09.703" v="16972" actId="29295"/>
          <ac:picMkLst>
            <pc:docMk/>
            <pc:sldMk cId="440565009" sldId="370"/>
            <ac:picMk id="5" creationId="{953DB5CB-1021-4F48-85ED-731FE29EC108}"/>
          </ac:picMkLst>
        </pc:picChg>
        <pc:picChg chg="mod">
          <ac:chgData name="Li Zhang" userId="cb434a129f5f4335" providerId="LiveId" clId="{0CA6D3A4-18BF-064E-BE97-27F4A671F449}" dt="2024-07-07T13:53:02.188" v="16923" actId="29295"/>
          <ac:picMkLst>
            <pc:docMk/>
            <pc:sldMk cId="440565009" sldId="370"/>
            <ac:picMk id="7" creationId="{844B129F-E349-9C47-B404-143EAB1686A1}"/>
          </ac:picMkLst>
        </pc:picChg>
      </pc:sldChg>
      <pc:sldChg chg="addSp delSp modSp add mod ord modAnim modNotesTx">
        <pc:chgData name="Li Zhang" userId="cb434a129f5f4335" providerId="LiveId" clId="{0CA6D3A4-18BF-064E-BE97-27F4A671F449}" dt="2024-07-08T15:21:03.533" v="29401" actId="20577"/>
        <pc:sldMkLst>
          <pc:docMk/>
          <pc:sldMk cId="1863131097" sldId="371"/>
        </pc:sldMkLst>
        <pc:spChg chg="mod">
          <ac:chgData name="Li Zhang" userId="cb434a129f5f4335" providerId="LiveId" clId="{0CA6D3A4-18BF-064E-BE97-27F4A671F449}" dt="2024-07-08T15:21:03.533" v="29401" actId="20577"/>
          <ac:spMkLst>
            <pc:docMk/>
            <pc:sldMk cId="1863131097" sldId="371"/>
            <ac:spMk id="3" creationId="{61A65905-39B6-314A-913D-C72A07BADF93}"/>
          </ac:spMkLst>
        </pc:spChg>
        <pc:spChg chg="add del mod">
          <ac:chgData name="Li Zhang" userId="cb434a129f5f4335" providerId="LiveId" clId="{0CA6D3A4-18BF-064E-BE97-27F4A671F449}" dt="2024-07-08T00:31:57.182" v="21373" actId="478"/>
          <ac:spMkLst>
            <pc:docMk/>
            <pc:sldMk cId="1863131097" sldId="371"/>
            <ac:spMk id="6" creationId="{756BBEDD-5EBF-EA4C-8C18-03B6F400ED0D}"/>
          </ac:spMkLst>
        </pc:spChg>
        <pc:spChg chg="add del mod">
          <ac:chgData name="Li Zhang" userId="cb434a129f5f4335" providerId="LiveId" clId="{0CA6D3A4-18BF-064E-BE97-27F4A671F449}" dt="2024-07-08T00:31:56.370" v="21372" actId="478"/>
          <ac:spMkLst>
            <pc:docMk/>
            <pc:sldMk cId="1863131097" sldId="371"/>
            <ac:spMk id="8" creationId="{1751C12B-6FB3-6A4C-8047-86411E912A69}"/>
          </ac:spMkLst>
        </pc:spChg>
        <pc:spChg chg="add mod">
          <ac:chgData name="Li Zhang" userId="cb434a129f5f4335" providerId="LiveId" clId="{0CA6D3A4-18BF-064E-BE97-27F4A671F449}" dt="2024-07-08T00:49:55.584" v="21725" actId="12"/>
          <ac:spMkLst>
            <pc:docMk/>
            <pc:sldMk cId="1863131097" sldId="371"/>
            <ac:spMk id="9" creationId="{0FA8A716-73D6-6D4C-B49A-4177744464B6}"/>
          </ac:spMkLst>
        </pc:spChg>
        <pc:spChg chg="add mod">
          <ac:chgData name="Li Zhang" userId="cb434a129f5f4335" providerId="LiveId" clId="{0CA6D3A4-18BF-064E-BE97-27F4A671F449}" dt="2024-07-08T00:45:54.947" v="21635" actId="1076"/>
          <ac:spMkLst>
            <pc:docMk/>
            <pc:sldMk cId="1863131097" sldId="371"/>
            <ac:spMk id="18" creationId="{AD13B1A3-C4A4-BB4A-B455-5B64CDB40F6D}"/>
          </ac:spMkLst>
        </pc:spChg>
        <pc:spChg chg="add mod">
          <ac:chgData name="Li Zhang" userId="cb434a129f5f4335" providerId="LiveId" clId="{0CA6D3A4-18BF-064E-BE97-27F4A671F449}" dt="2024-07-08T00:48:56.327" v="21713" actId="1038"/>
          <ac:spMkLst>
            <pc:docMk/>
            <pc:sldMk cId="1863131097" sldId="371"/>
            <ac:spMk id="22" creationId="{A2CE4CB0-81AA-6947-8716-1C633F2607BB}"/>
          </ac:spMkLst>
        </pc:spChg>
        <pc:grpChg chg="add mod">
          <ac:chgData name="Li Zhang" userId="cb434a129f5f4335" providerId="LiveId" clId="{0CA6D3A4-18BF-064E-BE97-27F4A671F449}" dt="2024-07-08T00:31:54.073" v="21371" actId="164"/>
          <ac:grpSpMkLst>
            <pc:docMk/>
            <pc:sldMk cId="1863131097" sldId="371"/>
            <ac:grpSpMk id="4" creationId="{F9555749-66B2-4B49-80F9-9A1C701382F8}"/>
          </ac:grpSpMkLst>
        </pc:grpChg>
        <pc:picChg chg="add mod modCrop">
          <ac:chgData name="Li Zhang" userId="cb434a129f5f4335" providerId="LiveId" clId="{0CA6D3A4-18BF-064E-BE97-27F4A671F449}" dt="2024-07-08T00:31:54.073" v="21371" actId="164"/>
          <ac:picMkLst>
            <pc:docMk/>
            <pc:sldMk cId="1863131097" sldId="371"/>
            <ac:picMk id="5" creationId="{1148B4E1-2782-B64F-9145-4890922EA432}"/>
          </ac:picMkLst>
        </pc:picChg>
        <pc:picChg chg="mod">
          <ac:chgData name="Li Zhang" userId="cb434a129f5f4335" providerId="LiveId" clId="{0CA6D3A4-18BF-064E-BE97-27F4A671F449}" dt="2024-07-08T00:31:54.073" v="21371" actId="164"/>
          <ac:picMkLst>
            <pc:docMk/>
            <pc:sldMk cId="1863131097" sldId="371"/>
            <ac:picMk id="7" creationId="{9326000A-DEEF-6A4A-A18E-B2CDA5D9AF3B}"/>
          </ac:picMkLst>
        </pc:picChg>
        <pc:cxnChg chg="add del">
          <ac:chgData name="Li Zhang" userId="cb434a129f5f4335" providerId="LiveId" clId="{0CA6D3A4-18BF-064E-BE97-27F4A671F449}" dt="2024-07-08T00:44:09.416" v="21579" actId="478"/>
          <ac:cxnSpMkLst>
            <pc:docMk/>
            <pc:sldMk cId="1863131097" sldId="371"/>
            <ac:cxnSpMk id="11" creationId="{38D734B2-6C2D-384A-AE49-0CBCCFD737F3}"/>
          </ac:cxnSpMkLst>
        </pc:cxnChg>
        <pc:cxnChg chg="add mod">
          <ac:chgData name="Li Zhang" userId="cb434a129f5f4335" providerId="LiveId" clId="{0CA6D3A4-18BF-064E-BE97-27F4A671F449}" dt="2024-07-08T00:44:33.880" v="21599" actId="692"/>
          <ac:cxnSpMkLst>
            <pc:docMk/>
            <pc:sldMk cId="1863131097" sldId="371"/>
            <ac:cxnSpMk id="13" creationId="{37743C81-F7A6-DE49-BAF2-170C0F1A400D}"/>
          </ac:cxnSpMkLst>
        </pc:cxnChg>
        <pc:cxnChg chg="add mod">
          <ac:chgData name="Li Zhang" userId="cb434a129f5f4335" providerId="LiveId" clId="{0CA6D3A4-18BF-064E-BE97-27F4A671F449}" dt="2024-07-08T00:44:53.464" v="21613" actId="1038"/>
          <ac:cxnSpMkLst>
            <pc:docMk/>
            <pc:sldMk cId="1863131097" sldId="371"/>
            <ac:cxnSpMk id="14" creationId="{FE8F6368-4609-8246-A8DA-F263333488CB}"/>
          </ac:cxnSpMkLst>
        </pc:cxnChg>
        <pc:cxnChg chg="add mod">
          <ac:chgData name="Li Zhang" userId="cb434a129f5f4335" providerId="LiveId" clId="{0CA6D3A4-18BF-064E-BE97-27F4A671F449}" dt="2024-07-08T00:45:13.395" v="21627" actId="692"/>
          <ac:cxnSpMkLst>
            <pc:docMk/>
            <pc:sldMk cId="1863131097" sldId="371"/>
            <ac:cxnSpMk id="17" creationId="{622819E1-11BB-5046-9720-3A4721E2F33E}"/>
          </ac:cxnSpMkLst>
        </pc:cxnChg>
        <pc:cxnChg chg="add mod">
          <ac:chgData name="Li Zhang" userId="cb434a129f5f4335" providerId="LiveId" clId="{0CA6D3A4-18BF-064E-BE97-27F4A671F449}" dt="2024-07-08T00:49:03.853" v="21715" actId="1037"/>
          <ac:cxnSpMkLst>
            <pc:docMk/>
            <pc:sldMk cId="1863131097" sldId="371"/>
            <ac:cxnSpMk id="19" creationId="{61C56080-7348-1F4D-8D4A-FD7E3CE9D249}"/>
          </ac:cxnSpMkLst>
        </pc:cxnChg>
        <pc:cxnChg chg="add mod">
          <ac:chgData name="Li Zhang" userId="cb434a129f5f4335" providerId="LiveId" clId="{0CA6D3A4-18BF-064E-BE97-27F4A671F449}" dt="2024-07-08T00:48:21.464" v="21681" actId="1035"/>
          <ac:cxnSpMkLst>
            <pc:docMk/>
            <pc:sldMk cId="1863131097" sldId="371"/>
            <ac:cxnSpMk id="20" creationId="{F86BAE85-4096-394A-87D0-89CE32288F78}"/>
          </ac:cxnSpMkLst>
        </pc:cxnChg>
        <pc:cxnChg chg="add mod">
          <ac:chgData name="Li Zhang" userId="cb434a129f5f4335" providerId="LiveId" clId="{0CA6D3A4-18BF-064E-BE97-27F4A671F449}" dt="2024-07-08T00:48:53.872" v="21711" actId="1038"/>
          <ac:cxnSpMkLst>
            <pc:docMk/>
            <pc:sldMk cId="1863131097" sldId="371"/>
            <ac:cxnSpMk id="21" creationId="{E85C341B-7A19-E148-9940-3BD966D0D15D}"/>
          </ac:cxnSpMkLst>
        </pc:cxnChg>
      </pc:sldChg>
      <pc:sldChg chg="addSp delSp modSp add mod modAnim">
        <pc:chgData name="Li Zhang" userId="cb434a129f5f4335" providerId="LiveId" clId="{0CA6D3A4-18BF-064E-BE97-27F4A671F449}" dt="2024-07-08T15:23:50.250" v="29406"/>
        <pc:sldMkLst>
          <pc:docMk/>
          <pc:sldMk cId="1297634565" sldId="372"/>
        </pc:sldMkLst>
        <pc:spChg chg="mod">
          <ac:chgData name="Li Zhang" userId="cb434a129f5f4335" providerId="LiveId" clId="{0CA6D3A4-18BF-064E-BE97-27F4A671F449}" dt="2024-07-08T15:22:34.504" v="29405" actId="20577"/>
          <ac:spMkLst>
            <pc:docMk/>
            <pc:sldMk cId="1297634565" sldId="372"/>
            <ac:spMk id="3" creationId="{61A65905-39B6-314A-913D-C72A07BADF93}"/>
          </ac:spMkLst>
        </pc:spChg>
        <pc:spChg chg="add mod">
          <ac:chgData name="Li Zhang" userId="cb434a129f5f4335" providerId="LiveId" clId="{0CA6D3A4-18BF-064E-BE97-27F4A671F449}" dt="2024-07-08T00:54:27.016" v="22023" actId="14100"/>
          <ac:spMkLst>
            <pc:docMk/>
            <pc:sldMk cId="1297634565" sldId="372"/>
            <ac:spMk id="5" creationId="{7D3A827E-8E7A-BF4A-8D0E-55ECEC8E8F2D}"/>
          </ac:spMkLst>
        </pc:spChg>
        <pc:spChg chg="add del mod">
          <ac:chgData name="Li Zhang" userId="cb434a129f5f4335" providerId="LiveId" clId="{0CA6D3A4-18BF-064E-BE97-27F4A671F449}" dt="2024-07-07T14:04:00.288" v="17455" actId="478"/>
          <ac:spMkLst>
            <pc:docMk/>
            <pc:sldMk cId="1297634565" sldId="372"/>
            <ac:spMk id="8" creationId="{102A849D-3B1F-4B47-ACDC-A8D34CDDA636}"/>
          </ac:spMkLst>
        </pc:spChg>
        <pc:spChg chg="add del mod">
          <ac:chgData name="Li Zhang" userId="cb434a129f5f4335" providerId="LiveId" clId="{0CA6D3A4-18BF-064E-BE97-27F4A671F449}" dt="2024-07-07T14:04:01.850" v="17456" actId="478"/>
          <ac:spMkLst>
            <pc:docMk/>
            <pc:sldMk cId="1297634565" sldId="372"/>
            <ac:spMk id="9" creationId="{AF17F697-34DE-F54E-A223-F80A691E0F3C}"/>
          </ac:spMkLst>
        </pc:spChg>
        <pc:picChg chg="add del mod">
          <ac:chgData name="Li Zhang" userId="cb434a129f5f4335" providerId="LiveId" clId="{0CA6D3A4-18BF-064E-BE97-27F4A671F449}" dt="2024-07-07T14:00:56.120" v="17428" actId="478"/>
          <ac:picMkLst>
            <pc:docMk/>
            <pc:sldMk cId="1297634565" sldId="372"/>
            <ac:picMk id="5" creationId="{1148B4E1-2782-B64F-9145-4890922EA432}"/>
          </ac:picMkLst>
        </pc:picChg>
        <pc:picChg chg="add mod">
          <ac:chgData name="Li Zhang" userId="cb434a129f5f4335" providerId="LiveId" clId="{0CA6D3A4-18BF-064E-BE97-27F4A671F449}" dt="2024-07-08T00:52:09.858" v="21917" actId="1076"/>
          <ac:picMkLst>
            <pc:docMk/>
            <pc:sldMk cId="1297634565" sldId="372"/>
            <ac:picMk id="6" creationId="{ADEA949B-E013-EC4C-B4C6-EABBC21D6134}"/>
          </ac:picMkLst>
        </pc:picChg>
        <pc:picChg chg="add del mod">
          <ac:chgData name="Li Zhang" userId="cb434a129f5f4335" providerId="LiveId" clId="{0CA6D3A4-18BF-064E-BE97-27F4A671F449}" dt="2024-07-07T14:00:56.120" v="17428" actId="478"/>
          <ac:picMkLst>
            <pc:docMk/>
            <pc:sldMk cId="1297634565" sldId="372"/>
            <ac:picMk id="7" creationId="{9326000A-DEEF-6A4A-A18E-B2CDA5D9AF3B}"/>
          </ac:picMkLst>
        </pc:picChg>
      </pc:sldChg>
      <pc:sldChg chg="addSp delSp modSp add del mod modNotesTx">
        <pc:chgData name="Li Zhang" userId="cb434a129f5f4335" providerId="LiveId" clId="{0CA6D3A4-18BF-064E-BE97-27F4A671F449}" dt="2024-07-08T15:34:53.096" v="29586" actId="2696"/>
        <pc:sldMkLst>
          <pc:docMk/>
          <pc:sldMk cId="1116167927" sldId="373"/>
        </pc:sldMkLst>
        <pc:spChg chg="del mod">
          <ac:chgData name="Li Zhang" userId="cb434a129f5f4335" providerId="LiveId" clId="{0CA6D3A4-18BF-064E-BE97-27F4A671F449}" dt="2024-07-07T14:07:53.767" v="17758"/>
          <ac:spMkLst>
            <pc:docMk/>
            <pc:sldMk cId="1116167927" sldId="373"/>
            <ac:spMk id="3" creationId="{61A65905-39B6-314A-913D-C72A07BADF93}"/>
          </ac:spMkLst>
        </pc:spChg>
        <pc:spChg chg="add mod">
          <ac:chgData name="Li Zhang" userId="cb434a129f5f4335" providerId="LiveId" clId="{0CA6D3A4-18BF-064E-BE97-27F4A671F449}" dt="2024-07-08T15:33:38.309" v="29582" actId="20577"/>
          <ac:spMkLst>
            <pc:docMk/>
            <pc:sldMk cId="1116167927" sldId="373"/>
            <ac:spMk id="8" creationId="{C1CEA541-AE72-8349-B547-6DC882A72A41}"/>
          </ac:spMkLst>
        </pc:spChg>
        <pc:picChg chg="del">
          <ac:chgData name="Li Zhang" userId="cb434a129f5f4335" providerId="LiveId" clId="{0CA6D3A4-18BF-064E-BE97-27F4A671F449}" dt="2024-07-07T14:07:30.507" v="17756" actId="478"/>
          <ac:picMkLst>
            <pc:docMk/>
            <pc:sldMk cId="1116167927" sldId="373"/>
            <ac:picMk id="4" creationId="{5F1DA54A-4FA1-4540-A07E-637D88A8D126}"/>
          </ac:picMkLst>
        </pc:picChg>
        <pc:picChg chg="add mod modCrop">
          <ac:chgData name="Li Zhang" userId="cb434a129f5f4335" providerId="LiveId" clId="{0CA6D3A4-18BF-064E-BE97-27F4A671F449}" dt="2024-07-07T14:08:40.140" v="17772" actId="1076"/>
          <ac:picMkLst>
            <pc:docMk/>
            <pc:sldMk cId="1116167927" sldId="373"/>
            <ac:picMk id="6" creationId="{978EFD53-FFA7-0F40-8F70-AC7ACE62A042}"/>
          </ac:picMkLst>
        </pc:picChg>
        <pc:picChg chg="add mod modCrop">
          <ac:chgData name="Li Zhang" userId="cb434a129f5f4335" providerId="LiveId" clId="{0CA6D3A4-18BF-064E-BE97-27F4A671F449}" dt="2024-07-07T14:08:50.706" v="17776" actId="14100"/>
          <ac:picMkLst>
            <pc:docMk/>
            <pc:sldMk cId="1116167927" sldId="373"/>
            <ac:picMk id="7" creationId="{083A7E4C-B79D-4348-AC6F-DDAD457B4C48}"/>
          </ac:picMkLst>
        </pc:picChg>
      </pc:sldChg>
      <pc:sldChg chg="add del mod modShow">
        <pc:chgData name="Li Zhang" userId="cb434a129f5f4335" providerId="LiveId" clId="{0CA6D3A4-18BF-064E-BE97-27F4A671F449}" dt="2024-07-08T15:02:16.672" v="29058" actId="2696"/>
        <pc:sldMkLst>
          <pc:docMk/>
          <pc:sldMk cId="171240922" sldId="374"/>
        </pc:sldMkLst>
      </pc:sldChg>
      <pc:sldChg chg="new del mod modShow">
        <pc:chgData name="Li Zhang" userId="cb434a129f5f4335" providerId="LiveId" clId="{0CA6D3A4-18BF-064E-BE97-27F4A671F449}" dt="2024-07-08T15:43:16.199" v="29803" actId="2696"/>
        <pc:sldMkLst>
          <pc:docMk/>
          <pc:sldMk cId="1367432596" sldId="375"/>
        </pc:sldMkLst>
      </pc:sldChg>
      <pc:sldChg chg="new del mod modShow">
        <pc:chgData name="Li Zhang" userId="cb434a129f5f4335" providerId="LiveId" clId="{0CA6D3A4-18BF-064E-BE97-27F4A671F449}" dt="2024-07-08T15:43:09.809" v="29800" actId="2696"/>
        <pc:sldMkLst>
          <pc:docMk/>
          <pc:sldMk cId="770514218" sldId="376"/>
        </pc:sldMkLst>
      </pc:sldChg>
      <pc:sldChg chg="addSp delSp modSp add mod modNotesTx">
        <pc:chgData name="Li Zhang" userId="cb434a129f5f4335" providerId="LiveId" clId="{0CA6D3A4-18BF-064E-BE97-27F4A671F449}" dt="2024-07-08T15:29:28.734" v="29488" actId="27636"/>
        <pc:sldMkLst>
          <pc:docMk/>
          <pc:sldMk cId="2390017748" sldId="377"/>
        </pc:sldMkLst>
        <pc:spChg chg="mod">
          <ac:chgData name="Li Zhang" userId="cb434a129f5f4335" providerId="LiveId" clId="{0CA6D3A4-18BF-064E-BE97-27F4A671F449}" dt="2024-07-08T01:05:20.590" v="22652" actId="14100"/>
          <ac:spMkLst>
            <pc:docMk/>
            <pc:sldMk cId="2390017748" sldId="377"/>
            <ac:spMk id="3" creationId="{61A65905-39B6-314A-913D-C72A07BADF93}"/>
          </ac:spMkLst>
        </pc:spChg>
        <pc:spChg chg="add mod">
          <ac:chgData name="Li Zhang" userId="cb434a129f5f4335" providerId="LiveId" clId="{0CA6D3A4-18BF-064E-BE97-27F4A671F449}" dt="2024-07-08T15:29:28.734" v="29488" actId="27636"/>
          <ac:spMkLst>
            <pc:docMk/>
            <pc:sldMk cId="2390017748" sldId="377"/>
            <ac:spMk id="6" creationId="{C8608ED1-A8B6-EB46-A760-63BD9135DBD8}"/>
          </ac:spMkLst>
        </pc:spChg>
        <pc:spChg chg="add mod">
          <ac:chgData name="Li Zhang" userId="cb434a129f5f4335" providerId="LiveId" clId="{0CA6D3A4-18BF-064E-BE97-27F4A671F449}" dt="2024-07-08T01:12:44.741" v="23218" actId="14100"/>
          <ac:spMkLst>
            <pc:docMk/>
            <pc:sldMk cId="2390017748" sldId="377"/>
            <ac:spMk id="7" creationId="{376265FE-E0C9-D845-A7FA-575B995FDEB6}"/>
          </ac:spMkLst>
        </pc:spChg>
        <pc:picChg chg="del">
          <ac:chgData name="Li Zhang" userId="cb434a129f5f4335" providerId="LiveId" clId="{0CA6D3A4-18BF-064E-BE97-27F4A671F449}" dt="2024-07-07T14:22:18.276" v="18170" actId="478"/>
          <ac:picMkLst>
            <pc:docMk/>
            <pc:sldMk cId="2390017748" sldId="377"/>
            <ac:picMk id="4" creationId="{B815EF8B-BEB5-AD42-A2E9-0771B8B53D31}"/>
          </ac:picMkLst>
        </pc:picChg>
        <pc:picChg chg="add mod">
          <ac:chgData name="Li Zhang" userId="cb434a129f5f4335" providerId="LiveId" clId="{0CA6D3A4-18BF-064E-BE97-27F4A671F449}" dt="2024-07-07T14:22:29.402" v="18175" actId="1076"/>
          <ac:picMkLst>
            <pc:docMk/>
            <pc:sldMk cId="2390017748" sldId="377"/>
            <ac:picMk id="5" creationId="{644EBC65-6587-304A-B5A2-2EF44749BD91}"/>
          </ac:picMkLst>
        </pc:picChg>
      </pc:sldChg>
      <pc:sldChg chg="addSp delSp modSp add mod delAnim modNotesTx">
        <pc:chgData name="Li Zhang" userId="cb434a129f5f4335" providerId="LiveId" clId="{0CA6D3A4-18BF-064E-BE97-27F4A671F449}" dt="2024-07-08T14:31:37.381" v="27977" actId="20577"/>
        <pc:sldMkLst>
          <pc:docMk/>
          <pc:sldMk cId="2826997588" sldId="378"/>
        </pc:sldMkLst>
        <pc:spChg chg="mod">
          <ac:chgData name="Li Zhang" userId="cb434a129f5f4335" providerId="LiveId" clId="{0CA6D3A4-18BF-064E-BE97-27F4A671F449}" dt="2024-07-08T14:24:59.894" v="27445" actId="20577"/>
          <ac:spMkLst>
            <pc:docMk/>
            <pc:sldMk cId="2826997588" sldId="378"/>
            <ac:spMk id="2" creationId="{67599968-F43A-2E4F-AD65-2B5097A524AD}"/>
          </ac:spMkLst>
        </pc:spChg>
        <pc:spChg chg="del">
          <ac:chgData name="Li Zhang" userId="cb434a129f5f4335" providerId="LiveId" clId="{0CA6D3A4-18BF-064E-BE97-27F4A671F449}" dt="2024-07-07T14:50:39.187" v="18265" actId="478"/>
          <ac:spMkLst>
            <pc:docMk/>
            <pc:sldMk cId="2826997588" sldId="378"/>
            <ac:spMk id="3" creationId="{75D68F6E-DEA5-6647-A0E1-8E57545288DA}"/>
          </ac:spMkLst>
        </pc:spChg>
        <pc:spChg chg="add del mod">
          <ac:chgData name="Li Zhang" userId="cb434a129f5f4335" providerId="LiveId" clId="{0CA6D3A4-18BF-064E-BE97-27F4A671F449}" dt="2024-07-07T14:50:42.035" v="18266" actId="478"/>
          <ac:spMkLst>
            <pc:docMk/>
            <pc:sldMk cId="2826997588" sldId="378"/>
            <ac:spMk id="7" creationId="{D1BDE19F-A57E-B04F-A4F6-642DAF8D12A6}"/>
          </ac:spMkLst>
        </pc:spChg>
        <pc:grpChg chg="del">
          <ac:chgData name="Li Zhang" userId="cb434a129f5f4335" providerId="LiveId" clId="{0CA6D3A4-18BF-064E-BE97-27F4A671F449}" dt="2024-07-07T14:50:42.423" v="18267" actId="478"/>
          <ac:grpSpMkLst>
            <pc:docMk/>
            <pc:sldMk cId="2826997588" sldId="378"/>
            <ac:grpSpMk id="10" creationId="{4AC8D193-B16C-3343-9939-4DA7E5CB3076}"/>
          </ac:grpSpMkLst>
        </pc:grpChg>
        <pc:picChg chg="add mod">
          <ac:chgData name="Li Zhang" userId="cb434a129f5f4335" providerId="LiveId" clId="{0CA6D3A4-18BF-064E-BE97-27F4A671F449}" dt="2024-07-07T14:54:20.861" v="18674" actId="14861"/>
          <ac:picMkLst>
            <pc:docMk/>
            <pc:sldMk cId="2826997588" sldId="378"/>
            <ac:picMk id="8" creationId="{ACF4BCCB-4B2A-7546-8447-C6BD9CD14C7A}"/>
          </ac:picMkLst>
        </pc:picChg>
      </pc:sldChg>
      <pc:sldChg chg="addSp delSp modSp add mod modAnim modNotesTx">
        <pc:chgData name="Li Zhang" userId="cb434a129f5f4335" providerId="LiveId" clId="{0CA6D3A4-18BF-064E-BE97-27F4A671F449}" dt="2024-07-08T15:22:27.074" v="29402"/>
        <pc:sldMkLst>
          <pc:docMk/>
          <pc:sldMk cId="2526904428" sldId="379"/>
        </pc:sldMkLst>
        <pc:spChg chg="mod">
          <ac:chgData name="Li Zhang" userId="cb434a129f5f4335" providerId="LiveId" clId="{0CA6D3A4-18BF-064E-BE97-27F4A671F449}" dt="2024-07-08T15:22:27.074" v="29402"/>
          <ac:spMkLst>
            <pc:docMk/>
            <pc:sldMk cId="2526904428" sldId="379"/>
            <ac:spMk id="3" creationId="{61A65905-39B6-314A-913D-C72A07BADF93}"/>
          </ac:spMkLst>
        </pc:spChg>
        <pc:spChg chg="mod">
          <ac:chgData name="Li Zhang" userId="cb434a129f5f4335" providerId="LiveId" clId="{0CA6D3A4-18BF-064E-BE97-27F4A671F449}" dt="2024-07-08T15:20:11.532" v="29387" actId="14100"/>
          <ac:spMkLst>
            <pc:docMk/>
            <pc:sldMk cId="2526904428" sldId="379"/>
            <ac:spMk id="11" creationId="{758D7C20-9735-3E4E-BDDE-4805BB947AD5}"/>
          </ac:spMkLst>
        </pc:spChg>
        <pc:spChg chg="del">
          <ac:chgData name="Li Zhang" userId="cb434a129f5f4335" providerId="LiveId" clId="{0CA6D3A4-18BF-064E-BE97-27F4A671F449}" dt="2024-07-08T00:21:32.253" v="20680" actId="478"/>
          <ac:spMkLst>
            <pc:docMk/>
            <pc:sldMk cId="2526904428" sldId="379"/>
            <ac:spMk id="14" creationId="{44A70014-0ECA-014D-8026-81BE1DD87D2B}"/>
          </ac:spMkLst>
        </pc:spChg>
        <pc:spChg chg="del">
          <ac:chgData name="Li Zhang" userId="cb434a129f5f4335" providerId="LiveId" clId="{0CA6D3A4-18BF-064E-BE97-27F4A671F449}" dt="2024-07-08T00:21:33.429" v="20681" actId="478"/>
          <ac:spMkLst>
            <pc:docMk/>
            <pc:sldMk cId="2526904428" sldId="379"/>
            <ac:spMk id="15" creationId="{49C6D3D2-F3AC-7D40-B416-DF11EE624BFE}"/>
          </ac:spMkLst>
        </pc:spChg>
        <pc:spChg chg="add mod">
          <ac:chgData name="Li Zhang" userId="cb434a129f5f4335" providerId="LiveId" clId="{0CA6D3A4-18BF-064E-BE97-27F4A671F449}" dt="2024-07-08T15:20:21.497" v="29390" actId="20577"/>
          <ac:spMkLst>
            <pc:docMk/>
            <pc:sldMk cId="2526904428" sldId="379"/>
            <ac:spMk id="17" creationId="{0AA64F31-B668-E94A-990E-C6BBF8A1EF27}"/>
          </ac:spMkLst>
        </pc:spChg>
        <pc:spChg chg="add mod">
          <ac:chgData name="Li Zhang" userId="cb434a129f5f4335" providerId="LiveId" clId="{0CA6D3A4-18BF-064E-BE97-27F4A671F449}" dt="2024-07-08T00:23:56.562" v="20754" actId="13926"/>
          <ac:spMkLst>
            <pc:docMk/>
            <pc:sldMk cId="2526904428" sldId="379"/>
            <ac:spMk id="18" creationId="{AE773095-1538-9F49-A137-D6821CB48E69}"/>
          </ac:spMkLst>
        </pc:spChg>
        <pc:spChg chg="add del mod">
          <ac:chgData name="Li Zhang" userId="cb434a129f5f4335" providerId="LiveId" clId="{0CA6D3A4-18BF-064E-BE97-27F4A671F449}" dt="2024-07-08T00:24:55.744" v="20769" actId="478"/>
          <ac:spMkLst>
            <pc:docMk/>
            <pc:sldMk cId="2526904428" sldId="379"/>
            <ac:spMk id="19" creationId="{5535AA94-A040-EE44-92E5-5710F9BDA01F}"/>
          </ac:spMkLst>
        </pc:spChg>
        <pc:picChg chg="add mod">
          <ac:chgData name="Li Zhang" userId="cb434a129f5f4335" providerId="LiveId" clId="{0CA6D3A4-18BF-064E-BE97-27F4A671F449}" dt="2024-07-08T00:26:16.033" v="20891" actId="166"/>
          <ac:picMkLst>
            <pc:docMk/>
            <pc:sldMk cId="2526904428" sldId="379"/>
            <ac:picMk id="6" creationId="{5A3D398D-9EFB-5545-AF82-4C34F9E684EA}"/>
          </ac:picMkLst>
        </pc:picChg>
        <pc:picChg chg="add mod">
          <ac:chgData name="Li Zhang" userId="cb434a129f5f4335" providerId="LiveId" clId="{0CA6D3A4-18BF-064E-BE97-27F4A671F449}" dt="2024-07-08T00:23:43.853" v="20751" actId="14100"/>
          <ac:picMkLst>
            <pc:docMk/>
            <pc:sldMk cId="2526904428" sldId="379"/>
            <ac:picMk id="16" creationId="{5531D294-0657-524A-AF88-D877C285F555}"/>
          </ac:picMkLst>
        </pc:picChg>
      </pc:sldChg>
      <pc:sldChg chg="modSp add mod">
        <pc:chgData name="Li Zhang" userId="cb434a129f5f4335" providerId="LiveId" clId="{0CA6D3A4-18BF-064E-BE97-27F4A671F449}" dt="2024-07-08T15:25:24.271" v="29418" actId="1037"/>
        <pc:sldMkLst>
          <pc:docMk/>
          <pc:sldMk cId="3222996650" sldId="380"/>
        </pc:sldMkLst>
        <pc:spChg chg="mod">
          <ac:chgData name="Li Zhang" userId="cb434a129f5f4335" providerId="LiveId" clId="{0CA6D3A4-18BF-064E-BE97-27F4A671F449}" dt="2024-07-08T15:25:24.271" v="29418" actId="1037"/>
          <ac:spMkLst>
            <pc:docMk/>
            <pc:sldMk cId="3222996650" sldId="380"/>
            <ac:spMk id="5" creationId="{7D3A827E-8E7A-BF4A-8D0E-55ECEC8E8F2D}"/>
          </ac:spMkLst>
        </pc:spChg>
      </pc:sldChg>
      <pc:sldChg chg="addSp delSp modSp add mod">
        <pc:chgData name="Li Zhang" userId="cb434a129f5f4335" providerId="LiveId" clId="{0CA6D3A4-18BF-064E-BE97-27F4A671F449}" dt="2024-07-08T15:30:39.389" v="29499" actId="20577"/>
        <pc:sldMkLst>
          <pc:docMk/>
          <pc:sldMk cId="604739910" sldId="381"/>
        </pc:sldMkLst>
        <pc:spChg chg="mod">
          <ac:chgData name="Li Zhang" userId="cb434a129f5f4335" providerId="LiveId" clId="{0CA6D3A4-18BF-064E-BE97-27F4A671F449}" dt="2024-07-08T15:30:39.389" v="29499" actId="20577"/>
          <ac:spMkLst>
            <pc:docMk/>
            <pc:sldMk cId="604739910" sldId="381"/>
            <ac:spMk id="6" creationId="{C8608ED1-A8B6-EB46-A760-63BD9135DBD8}"/>
          </ac:spMkLst>
        </pc:spChg>
        <pc:spChg chg="add del mod">
          <ac:chgData name="Li Zhang" userId="cb434a129f5f4335" providerId="LiveId" clId="{0CA6D3A4-18BF-064E-BE97-27F4A671F449}" dt="2024-07-08T01:12:56.965" v="23219" actId="478"/>
          <ac:spMkLst>
            <pc:docMk/>
            <pc:sldMk cId="604739910" sldId="381"/>
            <ac:spMk id="7" creationId="{59EFF572-075E-6349-9D66-7172331DEFA5}"/>
          </ac:spMkLst>
        </pc:spChg>
      </pc:sldChg>
      <pc:sldChg chg="modSp add mod ord modAnim">
        <pc:chgData name="Li Zhang" userId="cb434a129f5f4335" providerId="LiveId" clId="{0CA6D3A4-18BF-064E-BE97-27F4A671F449}" dt="2024-07-08T01:12:33.513" v="23212" actId="20578"/>
        <pc:sldMkLst>
          <pc:docMk/>
          <pc:sldMk cId="4256803302" sldId="382"/>
        </pc:sldMkLst>
        <pc:spChg chg="mod">
          <ac:chgData name="Li Zhang" userId="cb434a129f5f4335" providerId="LiveId" clId="{0CA6D3A4-18BF-064E-BE97-27F4A671F449}" dt="2024-07-08T01:12:18.387" v="23210" actId="1076"/>
          <ac:spMkLst>
            <pc:docMk/>
            <pc:sldMk cId="4256803302" sldId="382"/>
            <ac:spMk id="6" creationId="{C8608ED1-A8B6-EB46-A760-63BD9135DBD8}"/>
          </ac:spMkLst>
        </pc:spChg>
        <pc:spChg chg="mod">
          <ac:chgData name="Li Zhang" userId="cb434a129f5f4335" providerId="LiveId" clId="{0CA6D3A4-18BF-064E-BE97-27F4A671F449}" dt="2024-07-08T01:12:18.387" v="23210" actId="1076"/>
          <ac:spMkLst>
            <pc:docMk/>
            <pc:sldMk cId="4256803302" sldId="382"/>
            <ac:spMk id="7" creationId="{376265FE-E0C9-D845-A7FA-575B995FDEB6}"/>
          </ac:spMkLst>
        </pc:spChg>
      </pc:sldChg>
      <pc:sldChg chg="modSp add mod modNotesTx">
        <pc:chgData name="Li Zhang" userId="cb434a129f5f4335" providerId="LiveId" clId="{0CA6D3A4-18BF-064E-BE97-27F4A671F449}" dt="2024-07-08T15:34:40.352" v="29585"/>
        <pc:sldMkLst>
          <pc:docMk/>
          <pc:sldMk cId="3336921422" sldId="383"/>
        </pc:sldMkLst>
        <pc:spChg chg="mod">
          <ac:chgData name="Li Zhang" userId="cb434a129f5f4335" providerId="LiveId" clId="{0CA6D3A4-18BF-064E-BE97-27F4A671F449}" dt="2024-07-08T15:34:02.666" v="29583" actId="20577"/>
          <ac:spMkLst>
            <pc:docMk/>
            <pc:sldMk cId="3336921422" sldId="383"/>
            <ac:spMk id="8" creationId="{C1CEA541-AE72-8349-B547-6DC882A72A41}"/>
          </ac:spMkLst>
        </pc:spChg>
      </pc:sldChg>
      <pc:sldChg chg="addSp delSp modSp add mod">
        <pc:chgData name="Li Zhang" userId="cb434a129f5f4335" providerId="LiveId" clId="{0CA6D3A4-18BF-064E-BE97-27F4A671F449}" dt="2024-07-08T15:42:56.537" v="29799" actId="14861"/>
        <pc:sldMkLst>
          <pc:docMk/>
          <pc:sldMk cId="3295887951" sldId="384"/>
        </pc:sldMkLst>
        <pc:spChg chg="del">
          <ac:chgData name="Li Zhang" userId="cb434a129f5f4335" providerId="LiveId" clId="{0CA6D3A4-18BF-064E-BE97-27F4A671F449}" dt="2024-07-08T15:38:49.992" v="29727" actId="478"/>
          <ac:spMkLst>
            <pc:docMk/>
            <pc:sldMk cId="3295887951" sldId="384"/>
            <ac:spMk id="2" creationId="{550B4589-3525-5441-8E68-CD3FB464D2B9}"/>
          </ac:spMkLst>
        </pc:spChg>
        <pc:spChg chg="mod">
          <ac:chgData name="Li Zhang" userId="cb434a129f5f4335" providerId="LiveId" clId="{0CA6D3A4-18BF-064E-BE97-27F4A671F449}" dt="2024-07-08T15:42:11.170" v="29791" actId="1076"/>
          <ac:spMkLst>
            <pc:docMk/>
            <pc:sldMk cId="3295887951" sldId="384"/>
            <ac:spMk id="3" creationId="{61A65905-39B6-314A-913D-C72A07BADF93}"/>
          </ac:spMkLst>
        </pc:spChg>
        <pc:spChg chg="add mod">
          <ac:chgData name="Li Zhang" userId="cb434a129f5f4335" providerId="LiveId" clId="{0CA6D3A4-18BF-064E-BE97-27F4A671F449}" dt="2024-07-08T15:41:21.475" v="29780" actId="20577"/>
          <ac:spMkLst>
            <pc:docMk/>
            <pc:sldMk cId="3295887951" sldId="384"/>
            <ac:spMk id="4" creationId="{F0B7F369-94AD-EC49-8A99-7E31E896EDA3}"/>
          </ac:spMkLst>
        </pc:spChg>
        <pc:spChg chg="add del mod">
          <ac:chgData name="Li Zhang" userId="cb434a129f5f4335" providerId="LiveId" clId="{0CA6D3A4-18BF-064E-BE97-27F4A671F449}" dt="2024-07-08T15:42:08.521" v="29790" actId="120"/>
          <ac:spMkLst>
            <pc:docMk/>
            <pc:sldMk cId="3295887951" sldId="384"/>
            <ac:spMk id="6" creationId="{6C611156-12B6-664A-AE26-C7A6881FB0CF}"/>
          </ac:spMkLst>
        </pc:spChg>
        <pc:spChg chg="add del mod">
          <ac:chgData name="Li Zhang" userId="cb434a129f5f4335" providerId="LiveId" clId="{0CA6D3A4-18BF-064E-BE97-27F4A671F449}" dt="2024-07-08T15:42:25.430" v="29795"/>
          <ac:spMkLst>
            <pc:docMk/>
            <pc:sldMk cId="3295887951" sldId="384"/>
            <ac:spMk id="7" creationId="{8E5245C7-2975-6D47-B594-CED3FE68B396}"/>
          </ac:spMkLst>
        </pc:spChg>
        <pc:spChg chg="add del mod">
          <ac:chgData name="Li Zhang" userId="cb434a129f5f4335" providerId="LiveId" clId="{0CA6D3A4-18BF-064E-BE97-27F4A671F449}" dt="2024-07-08T15:42:25.430" v="29795"/>
          <ac:spMkLst>
            <pc:docMk/>
            <pc:sldMk cId="3295887951" sldId="384"/>
            <ac:spMk id="8" creationId="{4F5F54F8-3BE3-7845-9F3B-C9C00E257B57}"/>
          </ac:spMkLst>
        </pc:spChg>
        <pc:spChg chg="add del mod">
          <ac:chgData name="Li Zhang" userId="cb434a129f5f4335" providerId="LiveId" clId="{0CA6D3A4-18BF-064E-BE97-27F4A671F449}" dt="2024-07-08T15:42:25.430" v="29795"/>
          <ac:spMkLst>
            <pc:docMk/>
            <pc:sldMk cId="3295887951" sldId="384"/>
            <ac:spMk id="9" creationId="{0FFED02F-6032-654E-8566-9CC06BD65046}"/>
          </ac:spMkLst>
        </pc:spChg>
        <pc:picChg chg="add mod">
          <ac:chgData name="Li Zhang" userId="cb434a129f5f4335" providerId="LiveId" clId="{0CA6D3A4-18BF-064E-BE97-27F4A671F449}" dt="2024-07-08T15:42:56.537" v="29799" actId="14861"/>
          <ac:picMkLst>
            <pc:docMk/>
            <pc:sldMk cId="3295887951" sldId="384"/>
            <ac:picMk id="10" creationId="{4EC6E179-EB66-FF46-8C45-D170116835FF}"/>
          </ac:picMkLst>
        </pc:picChg>
      </pc:sldChg>
      <pc:sldMasterChg chg="addSp delSp mod modSldLayout">
        <pc:chgData name="Li Zhang" userId="cb434a129f5f4335" providerId="LiveId" clId="{0CA6D3A4-18BF-064E-BE97-27F4A671F449}" dt="2024-07-01T08:01:06.631" v="304" actId="2711"/>
        <pc:sldMasterMkLst>
          <pc:docMk/>
          <pc:sldMasterMk cId="1085133804" sldId="2147483648"/>
        </pc:sldMasterMkLst>
        <pc:spChg chg="add del">
          <ac:chgData name="Li Zhang" userId="cb434a129f5f4335" providerId="LiveId" clId="{0CA6D3A4-18BF-064E-BE97-27F4A671F449}" dt="2024-07-01T08:00:22.675" v="287"/>
          <ac:spMkLst>
            <pc:docMk/>
            <pc:sldMasterMk cId="1085133804" sldId="2147483648"/>
            <ac:spMk id="3" creationId="{E203489A-5FE1-8E47-A37A-23E3E21362C6}"/>
          </ac:spMkLst>
        </pc:spChg>
        <pc:spChg chg="del">
          <ac:chgData name="Li Zhang" userId="cb434a129f5f4335" providerId="LiveId" clId="{0CA6D3A4-18BF-064E-BE97-27F4A671F449}" dt="2024-07-01T08:00:48.475" v="297" actId="478"/>
          <ac:spMkLst>
            <pc:docMk/>
            <pc:sldMasterMk cId="1085133804" sldId="2147483648"/>
            <ac:spMk id="4" creationId="{D8CF84F3-A480-C34D-AFDE-1037C0CC001D}"/>
          </ac:spMkLst>
        </pc:spChg>
        <pc:spChg chg="del">
          <ac:chgData name="Li Zhang" userId="cb434a129f5f4335" providerId="LiveId" clId="{0CA6D3A4-18BF-064E-BE97-27F4A671F449}" dt="2024-07-01T08:00:33.410" v="292" actId="478"/>
          <ac:spMkLst>
            <pc:docMk/>
            <pc:sldMasterMk cId="1085133804" sldId="2147483648"/>
            <ac:spMk id="5" creationId="{29910CDD-B966-EA48-A302-5F9EF69745C4}"/>
          </ac:spMkLst>
        </pc:spChg>
        <pc:spChg chg="add del">
          <ac:chgData name="Li Zhang" userId="cb434a129f5f4335" providerId="LiveId" clId="{0CA6D3A4-18BF-064E-BE97-27F4A671F449}" dt="2024-07-01T08:00:49.152" v="298" actId="478"/>
          <ac:spMkLst>
            <pc:docMk/>
            <pc:sldMasterMk cId="1085133804" sldId="2147483648"/>
            <ac:spMk id="6" creationId="{C731CE6E-436E-9F4A-8CD8-9285E16FC637}"/>
          </ac:spMkLst>
        </pc:spChg>
        <pc:sldLayoutChg chg="delSp modSp mod">
          <pc:chgData name="Li Zhang" userId="cb434a129f5f4335" providerId="LiveId" clId="{0CA6D3A4-18BF-064E-BE97-27F4A671F449}" dt="2024-07-01T08:00:46.815" v="296" actId="478"/>
          <pc:sldLayoutMkLst>
            <pc:docMk/>
            <pc:sldMasterMk cId="1085133804" sldId="2147483648"/>
            <pc:sldLayoutMk cId="1507723247" sldId="2147483649"/>
          </pc:sldLayoutMkLst>
          <pc:spChg chg="del">
            <ac:chgData name="Li Zhang" userId="cb434a129f5f4335" providerId="LiveId" clId="{0CA6D3A4-18BF-064E-BE97-27F4A671F449}" dt="2024-07-01T08:00:45.626" v="295" actId="478"/>
            <ac:spMkLst>
              <pc:docMk/>
              <pc:sldMasterMk cId="1085133804" sldId="2147483648"/>
              <pc:sldLayoutMk cId="1507723247" sldId="2147483649"/>
              <ac:spMk id="4" creationId="{C7813CBD-2D8E-B944-B3BF-0226CFDB19FD}"/>
            </ac:spMkLst>
          </pc:spChg>
          <pc:spChg chg="del">
            <ac:chgData name="Li Zhang" userId="cb434a129f5f4335" providerId="LiveId" clId="{0CA6D3A4-18BF-064E-BE97-27F4A671F449}" dt="2024-07-01T08:00:29.080" v="290" actId="478"/>
            <ac:spMkLst>
              <pc:docMk/>
              <pc:sldMasterMk cId="1085133804" sldId="2147483648"/>
              <pc:sldLayoutMk cId="1507723247" sldId="2147483649"/>
              <ac:spMk id="5" creationId="{191154D5-F685-034C-B6F6-41EF843C1636}"/>
            </ac:spMkLst>
          </pc:spChg>
          <pc:spChg chg="del mod">
            <ac:chgData name="Li Zhang" userId="cb434a129f5f4335" providerId="LiveId" clId="{0CA6D3A4-18BF-064E-BE97-27F4A671F449}" dt="2024-07-01T08:00:46.815" v="296" actId="478"/>
            <ac:spMkLst>
              <pc:docMk/>
              <pc:sldMasterMk cId="1085133804" sldId="2147483648"/>
              <pc:sldLayoutMk cId="1507723247" sldId="2147483649"/>
              <ac:spMk id="6" creationId="{E57CEC75-84F7-264B-80B7-F914C209423C}"/>
            </ac:spMkLst>
          </pc:spChg>
        </pc:sldLayoutChg>
        <pc:sldLayoutChg chg="delSp modSp mod">
          <pc:chgData name="Li Zhang" userId="cb434a129f5f4335" providerId="LiveId" clId="{0CA6D3A4-18BF-064E-BE97-27F4A671F449}" dt="2024-07-01T08:01:06.631" v="304" actId="2711"/>
          <pc:sldLayoutMkLst>
            <pc:docMk/>
            <pc:sldMasterMk cId="1085133804" sldId="2147483648"/>
            <pc:sldLayoutMk cId="1360581524" sldId="2147483650"/>
          </pc:sldLayoutMkLst>
          <pc:spChg chg="mod">
            <ac:chgData name="Li Zhang" userId="cb434a129f5f4335" providerId="LiveId" clId="{0CA6D3A4-18BF-064E-BE97-27F4A671F449}" dt="2024-07-01T08:01:01.081" v="302" actId="2711"/>
            <ac:spMkLst>
              <pc:docMk/>
              <pc:sldMasterMk cId="1085133804" sldId="2147483648"/>
              <pc:sldLayoutMk cId="1360581524" sldId="2147483650"/>
              <ac:spMk id="2" creationId="{7FAD5E9E-02A9-AF45-9234-8F9636755FF4}"/>
            </ac:spMkLst>
          </pc:spChg>
          <pc:spChg chg="mod">
            <ac:chgData name="Li Zhang" userId="cb434a129f5f4335" providerId="LiveId" clId="{0CA6D3A4-18BF-064E-BE97-27F4A671F449}" dt="2024-07-01T08:01:06.631" v="304" actId="2711"/>
            <ac:spMkLst>
              <pc:docMk/>
              <pc:sldMasterMk cId="1085133804" sldId="2147483648"/>
              <pc:sldLayoutMk cId="1360581524" sldId="2147483650"/>
              <ac:spMk id="3" creationId="{790F1391-7066-C444-B5A5-44E60FAB6FCA}"/>
            </ac:spMkLst>
          </pc:spChg>
          <pc:spChg chg="del">
            <ac:chgData name="Li Zhang" userId="cb434a129f5f4335" providerId="LiveId" clId="{0CA6D3A4-18BF-064E-BE97-27F4A671F449}" dt="2024-07-01T08:00:42.488" v="293" actId="478"/>
            <ac:spMkLst>
              <pc:docMk/>
              <pc:sldMasterMk cId="1085133804" sldId="2147483648"/>
              <pc:sldLayoutMk cId="1360581524" sldId="2147483650"/>
              <ac:spMk id="4" creationId="{E60B0EDC-2601-5F4F-9878-59ECD408EE74}"/>
            </ac:spMkLst>
          </pc:spChg>
          <pc:spChg chg="del">
            <ac:chgData name="Li Zhang" userId="cb434a129f5f4335" providerId="LiveId" clId="{0CA6D3A4-18BF-064E-BE97-27F4A671F449}" dt="2024-07-01T08:00:31.245" v="291" actId="478"/>
            <ac:spMkLst>
              <pc:docMk/>
              <pc:sldMasterMk cId="1085133804" sldId="2147483648"/>
              <pc:sldLayoutMk cId="1360581524" sldId="2147483650"/>
              <ac:spMk id="5" creationId="{953A6828-1802-5449-81E7-65314D6B386E}"/>
            </ac:spMkLst>
          </pc:spChg>
          <pc:spChg chg="del">
            <ac:chgData name="Li Zhang" userId="cb434a129f5f4335" providerId="LiveId" clId="{0CA6D3A4-18BF-064E-BE97-27F4A671F449}" dt="2024-07-01T08:00:43.523" v="294" actId="478"/>
            <ac:spMkLst>
              <pc:docMk/>
              <pc:sldMasterMk cId="1085133804" sldId="2147483648"/>
              <pc:sldLayoutMk cId="1360581524" sldId="2147483650"/>
              <ac:spMk id="6" creationId="{17D4092C-B304-DC40-B4DB-3E46E93B8E3B}"/>
            </ac:spMkLst>
          </pc:spChg>
          <pc:picChg chg="del">
            <ac:chgData name="Li Zhang" userId="cb434a129f5f4335" providerId="LiveId" clId="{0CA6D3A4-18BF-064E-BE97-27F4A671F449}" dt="2024-07-01T08:00:52.045" v="299" actId="478"/>
            <ac:picMkLst>
              <pc:docMk/>
              <pc:sldMasterMk cId="1085133804" sldId="2147483648"/>
              <pc:sldLayoutMk cId="1360581524" sldId="2147483650"/>
              <ac:picMk id="1026" creationId="{CD21E6B3-58A1-974B-A98B-AAAEBAA946DE}"/>
            </ac:picMkLst>
          </pc:picChg>
        </pc:sldLayoutChg>
      </pc:sldMasterChg>
    </pc:docChg>
  </pc:docChgLst>
  <pc:docChgLst>
    <pc:chgData name="Li Zhang" userId="cb434a129f5f4335" providerId="LiveId" clId="{96BF3FCB-F3DF-1C4F-B891-00E9A5BD7DF7}"/>
    <pc:docChg chg="undo custSel addSld delSld modSld sldOrd">
      <pc:chgData name="Li Zhang" userId="cb434a129f5f4335" providerId="LiveId" clId="{96BF3FCB-F3DF-1C4F-B891-00E9A5BD7DF7}" dt="2024-07-10T23:09:38.256" v="6514" actId="20577"/>
      <pc:docMkLst>
        <pc:docMk/>
      </pc:docMkLst>
      <pc:sldChg chg="modNotesTx">
        <pc:chgData name="Li Zhang" userId="cb434a129f5f4335" providerId="LiveId" clId="{96BF3FCB-F3DF-1C4F-B891-00E9A5BD7DF7}" dt="2024-07-10T08:46:28.959" v="1523" actId="20577"/>
        <pc:sldMkLst>
          <pc:docMk/>
          <pc:sldMk cId="1734619480" sldId="323"/>
        </pc:sldMkLst>
      </pc:sldChg>
      <pc:sldChg chg="modNotesTx">
        <pc:chgData name="Li Zhang" userId="cb434a129f5f4335" providerId="LiveId" clId="{96BF3FCB-F3DF-1C4F-B891-00E9A5BD7DF7}" dt="2024-07-10T18:36:48.411" v="3059" actId="20577"/>
        <pc:sldMkLst>
          <pc:docMk/>
          <pc:sldMk cId="3221718845" sldId="324"/>
        </pc:sldMkLst>
      </pc:sldChg>
      <pc:sldChg chg="modSp modNotesTx">
        <pc:chgData name="Li Zhang" userId="cb434a129f5f4335" providerId="LiveId" clId="{96BF3FCB-F3DF-1C4F-B891-00E9A5BD7DF7}" dt="2024-07-10T23:05:52.241" v="6468" actId="20577"/>
        <pc:sldMkLst>
          <pc:docMk/>
          <pc:sldMk cId="1889258131" sldId="326"/>
        </pc:sldMkLst>
        <pc:spChg chg="mod">
          <ac:chgData name="Li Zhang" userId="cb434a129f5f4335" providerId="LiveId" clId="{96BF3FCB-F3DF-1C4F-B891-00E9A5BD7DF7}" dt="2024-07-10T02:23:47.934" v="988" actId="20577"/>
          <ac:spMkLst>
            <pc:docMk/>
            <pc:sldMk cId="1889258131" sldId="326"/>
            <ac:spMk id="39" creationId="{BFA6B7E6-47C0-5A4A-ABE8-E3164EAB5638}"/>
          </ac:spMkLst>
        </pc:spChg>
      </pc:sldChg>
      <pc:sldChg chg="modSp mod modAnim modNotesTx">
        <pc:chgData name="Li Zhang" userId="cb434a129f5f4335" providerId="LiveId" clId="{96BF3FCB-F3DF-1C4F-B891-00E9A5BD7DF7}" dt="2024-07-10T21:50:29.991" v="5745"/>
        <pc:sldMkLst>
          <pc:docMk/>
          <pc:sldMk cId="1651159263" sldId="337"/>
        </pc:sldMkLst>
        <pc:spChg chg="mod">
          <ac:chgData name="Li Zhang" userId="cb434a129f5f4335" providerId="LiveId" clId="{96BF3FCB-F3DF-1C4F-B891-00E9A5BD7DF7}" dt="2024-07-10T08:29:35.757" v="1009" actId="20577"/>
          <ac:spMkLst>
            <pc:docMk/>
            <pc:sldMk cId="1651159263" sldId="337"/>
            <ac:spMk id="3" creationId="{D89B296E-E7CB-5744-9A13-9FA9DD542445}"/>
          </ac:spMkLst>
        </pc:spChg>
      </pc:sldChg>
      <pc:sldChg chg="modSp del mod">
        <pc:chgData name="Li Zhang" userId="cb434a129f5f4335" providerId="LiveId" clId="{96BF3FCB-F3DF-1C4F-B891-00E9A5BD7DF7}" dt="2024-07-10T08:55:55.418" v="1531" actId="2696"/>
        <pc:sldMkLst>
          <pc:docMk/>
          <pc:sldMk cId="2221308868" sldId="339"/>
        </pc:sldMkLst>
        <pc:spChg chg="mod">
          <ac:chgData name="Li Zhang" userId="cb434a129f5f4335" providerId="LiveId" clId="{96BF3FCB-F3DF-1C4F-B891-00E9A5BD7DF7}" dt="2024-07-09T04:58:46.504" v="22" actId="20577"/>
          <ac:spMkLst>
            <pc:docMk/>
            <pc:sldMk cId="2221308868" sldId="339"/>
            <ac:spMk id="29" creationId="{5928ADCF-B3E4-E34F-923D-2AC616BF672A}"/>
          </ac:spMkLst>
        </pc:spChg>
      </pc:sldChg>
      <pc:sldChg chg="addSp modSp mod modAnim modNotesTx">
        <pc:chgData name="Li Zhang" userId="cb434a129f5f4335" providerId="LiveId" clId="{96BF3FCB-F3DF-1C4F-B891-00E9A5BD7DF7}" dt="2024-07-10T09:17:54.828" v="1742" actId="20577"/>
        <pc:sldMkLst>
          <pc:docMk/>
          <pc:sldMk cId="3587049808" sldId="340"/>
        </pc:sldMkLst>
        <pc:spChg chg="mod">
          <ac:chgData name="Li Zhang" userId="cb434a129f5f4335" providerId="LiveId" clId="{96BF3FCB-F3DF-1C4F-B891-00E9A5BD7DF7}" dt="2024-07-10T08:56:39.094" v="1534" actId="1076"/>
          <ac:spMkLst>
            <pc:docMk/>
            <pc:sldMk cId="3587049808" sldId="340"/>
            <ac:spMk id="29" creationId="{475D3067-FD08-7341-B53D-7610C1F5CA66}"/>
          </ac:spMkLst>
        </pc:spChg>
        <pc:spChg chg="mod">
          <ac:chgData name="Li Zhang" userId="cb434a129f5f4335" providerId="LiveId" clId="{96BF3FCB-F3DF-1C4F-B891-00E9A5BD7DF7}" dt="2024-07-10T08:56:39.094" v="1534" actId="1076"/>
          <ac:spMkLst>
            <pc:docMk/>
            <pc:sldMk cId="3587049808" sldId="340"/>
            <ac:spMk id="34" creationId="{D3B77094-1DDF-9048-90C0-A87817ACF0A9}"/>
          </ac:spMkLst>
        </pc:spChg>
        <pc:spChg chg="mod">
          <ac:chgData name="Li Zhang" userId="cb434a129f5f4335" providerId="LiveId" clId="{96BF3FCB-F3DF-1C4F-B891-00E9A5BD7DF7}" dt="2024-07-10T08:56:39.094" v="1534" actId="1076"/>
          <ac:spMkLst>
            <pc:docMk/>
            <pc:sldMk cId="3587049808" sldId="340"/>
            <ac:spMk id="35" creationId="{A8A8C306-7B4B-B64D-B514-47B8CA245756}"/>
          </ac:spMkLst>
        </pc:spChg>
        <pc:spChg chg="mod">
          <ac:chgData name="Li Zhang" userId="cb434a129f5f4335" providerId="LiveId" clId="{96BF3FCB-F3DF-1C4F-B891-00E9A5BD7DF7}" dt="2024-07-10T08:56:39.094" v="1534" actId="1076"/>
          <ac:spMkLst>
            <pc:docMk/>
            <pc:sldMk cId="3587049808" sldId="340"/>
            <ac:spMk id="37" creationId="{25B3E6BC-7ADA-CA42-8987-DA9AC0A56822}"/>
          </ac:spMkLst>
        </pc:spChg>
        <pc:spChg chg="mod">
          <ac:chgData name="Li Zhang" userId="cb434a129f5f4335" providerId="LiveId" clId="{96BF3FCB-F3DF-1C4F-B891-00E9A5BD7DF7}" dt="2024-07-10T08:56:39.094" v="1534" actId="1076"/>
          <ac:spMkLst>
            <pc:docMk/>
            <pc:sldMk cId="3587049808" sldId="340"/>
            <ac:spMk id="49" creationId="{8B725C90-E531-BD4D-A0B1-273CA1AE15CD}"/>
          </ac:spMkLst>
        </pc:spChg>
        <pc:grpChg chg="add mod">
          <ac:chgData name="Li Zhang" userId="cb434a129f5f4335" providerId="LiveId" clId="{96BF3FCB-F3DF-1C4F-B891-00E9A5BD7DF7}" dt="2024-07-10T08:56:39.094" v="1534" actId="1076"/>
          <ac:grpSpMkLst>
            <pc:docMk/>
            <pc:sldMk cId="3587049808" sldId="340"/>
            <ac:grpSpMk id="3" creationId="{8D2C5509-6EC7-AAC6-FBEA-C9879CA1341F}"/>
          </ac:grpSpMkLst>
        </pc:grpChg>
        <pc:picChg chg="mod">
          <ac:chgData name="Li Zhang" userId="cb434a129f5f4335" providerId="LiveId" clId="{96BF3FCB-F3DF-1C4F-B891-00E9A5BD7DF7}" dt="2024-07-10T08:56:39.094" v="1534" actId="1076"/>
          <ac:picMkLst>
            <pc:docMk/>
            <pc:sldMk cId="3587049808" sldId="340"/>
            <ac:picMk id="30" creationId="{F2598020-2AD3-9C43-A491-B4BD200F82B5}"/>
          </ac:picMkLst>
        </pc:picChg>
        <pc:picChg chg="mod">
          <ac:chgData name="Li Zhang" userId="cb434a129f5f4335" providerId="LiveId" clId="{96BF3FCB-F3DF-1C4F-B891-00E9A5BD7DF7}" dt="2024-07-10T08:56:39.094" v="1534" actId="1076"/>
          <ac:picMkLst>
            <pc:docMk/>
            <pc:sldMk cId="3587049808" sldId="340"/>
            <ac:picMk id="31" creationId="{DA4507D1-1269-C542-902C-FE0BB4462F6D}"/>
          </ac:picMkLst>
        </pc:picChg>
        <pc:picChg chg="mod">
          <ac:chgData name="Li Zhang" userId="cb434a129f5f4335" providerId="LiveId" clId="{96BF3FCB-F3DF-1C4F-B891-00E9A5BD7DF7}" dt="2024-07-10T08:56:39.094" v="1534" actId="1076"/>
          <ac:picMkLst>
            <pc:docMk/>
            <pc:sldMk cId="3587049808" sldId="340"/>
            <ac:picMk id="32" creationId="{D74358A1-8EC6-1440-9A5A-A4291E6F11DD}"/>
          </ac:picMkLst>
        </pc:picChg>
        <pc:picChg chg="mod">
          <ac:chgData name="Li Zhang" userId="cb434a129f5f4335" providerId="LiveId" clId="{96BF3FCB-F3DF-1C4F-B891-00E9A5BD7DF7}" dt="2024-07-10T08:56:39.094" v="1534" actId="1076"/>
          <ac:picMkLst>
            <pc:docMk/>
            <pc:sldMk cId="3587049808" sldId="340"/>
            <ac:picMk id="33" creationId="{EF92DCFE-CB70-EC40-8793-6875FC345B00}"/>
          </ac:picMkLst>
        </pc:picChg>
        <pc:cxnChg chg="mod">
          <ac:chgData name="Li Zhang" userId="cb434a129f5f4335" providerId="LiveId" clId="{96BF3FCB-F3DF-1C4F-B891-00E9A5BD7DF7}" dt="2024-07-10T08:56:39.094" v="1534" actId="1076"/>
          <ac:cxnSpMkLst>
            <pc:docMk/>
            <pc:sldMk cId="3587049808" sldId="340"/>
            <ac:cxnSpMk id="36" creationId="{6AE05A97-D457-654C-B216-90EAD739E400}"/>
          </ac:cxnSpMkLst>
        </pc:cxnChg>
      </pc:sldChg>
      <pc:sldChg chg="modSp modNotesTx">
        <pc:chgData name="Li Zhang" userId="cb434a129f5f4335" providerId="LiveId" clId="{96BF3FCB-F3DF-1C4F-B891-00E9A5BD7DF7}" dt="2024-07-10T18:39:35.771" v="3211" actId="20577"/>
        <pc:sldMkLst>
          <pc:docMk/>
          <pc:sldMk cId="1333841989" sldId="341"/>
        </pc:sldMkLst>
        <pc:spChg chg="mod">
          <ac:chgData name="Li Zhang" userId="cb434a129f5f4335" providerId="LiveId" clId="{96BF3FCB-F3DF-1C4F-B891-00E9A5BD7DF7}" dt="2024-07-09T05:01:24.598" v="44" actId="20577"/>
          <ac:spMkLst>
            <pc:docMk/>
            <pc:sldMk cId="1333841989" sldId="341"/>
            <ac:spMk id="3" creationId="{75D68F6E-DEA5-6647-A0E1-8E57545288DA}"/>
          </ac:spMkLst>
        </pc:spChg>
      </pc:sldChg>
      <pc:sldChg chg="modSp mod modNotesTx">
        <pc:chgData name="Li Zhang" userId="cb434a129f5f4335" providerId="LiveId" clId="{96BF3FCB-F3DF-1C4F-B891-00E9A5BD7DF7}" dt="2024-07-10T09:36:37.967" v="2041" actId="20577"/>
        <pc:sldMkLst>
          <pc:docMk/>
          <pc:sldMk cId="3884230719" sldId="342"/>
        </pc:sldMkLst>
        <pc:spChg chg="mod">
          <ac:chgData name="Li Zhang" userId="cb434a129f5f4335" providerId="LiveId" clId="{96BF3FCB-F3DF-1C4F-B891-00E9A5BD7DF7}" dt="2024-07-10T09:35:17.819" v="1923" actId="207"/>
          <ac:spMkLst>
            <pc:docMk/>
            <pc:sldMk cId="3884230719" sldId="342"/>
            <ac:spMk id="15" creationId="{FEF15D6B-7D1A-87FC-50EA-12E0897280A2}"/>
          </ac:spMkLst>
        </pc:spChg>
        <pc:spChg chg="mod">
          <ac:chgData name="Li Zhang" userId="cb434a129f5f4335" providerId="LiveId" clId="{96BF3FCB-F3DF-1C4F-B891-00E9A5BD7DF7}" dt="2024-07-10T09:35:26.337" v="1925" actId="692"/>
          <ac:spMkLst>
            <pc:docMk/>
            <pc:sldMk cId="3884230719" sldId="342"/>
            <ac:spMk id="16" creationId="{31DDC90D-07AA-339B-6A48-9E13E80D4811}"/>
          </ac:spMkLst>
        </pc:spChg>
        <pc:spChg chg="mod">
          <ac:chgData name="Li Zhang" userId="cb434a129f5f4335" providerId="LiveId" clId="{96BF3FCB-F3DF-1C4F-B891-00E9A5BD7DF7}" dt="2024-07-10T09:35:33.321" v="1927" actId="207"/>
          <ac:spMkLst>
            <pc:docMk/>
            <pc:sldMk cId="3884230719" sldId="342"/>
            <ac:spMk id="20" creationId="{1C29B262-947C-8315-4A4B-D7ABD44D645E}"/>
          </ac:spMkLst>
        </pc:spChg>
      </pc:sldChg>
      <pc:sldChg chg="modSp mod modNotesTx">
        <pc:chgData name="Li Zhang" userId="cb434a129f5f4335" providerId="LiveId" clId="{96BF3FCB-F3DF-1C4F-B891-00E9A5BD7DF7}" dt="2024-07-10T23:07:06.009" v="6479" actId="20577"/>
        <pc:sldMkLst>
          <pc:docMk/>
          <pc:sldMk cId="3972135023" sldId="345"/>
        </pc:sldMkLst>
        <pc:spChg chg="mod">
          <ac:chgData name="Li Zhang" userId="cb434a129f5f4335" providerId="LiveId" clId="{96BF3FCB-F3DF-1C4F-B891-00E9A5BD7DF7}" dt="2024-07-09T05:09:25.162" v="160" actId="1076"/>
          <ac:spMkLst>
            <pc:docMk/>
            <pc:sldMk cId="3972135023" sldId="345"/>
            <ac:spMk id="117" creationId="{C708B5EF-A29E-0545-8C58-0FD8808CAA84}"/>
          </ac:spMkLst>
        </pc:spChg>
      </pc:sldChg>
      <pc:sldChg chg="modNotesTx">
        <pc:chgData name="Li Zhang" userId="cb434a129f5f4335" providerId="LiveId" clId="{96BF3FCB-F3DF-1C4F-B891-00E9A5BD7DF7}" dt="2024-07-10T09:37:43.714" v="2075" actId="20577"/>
        <pc:sldMkLst>
          <pc:docMk/>
          <pc:sldMk cId="1521671504" sldId="347"/>
        </pc:sldMkLst>
      </pc:sldChg>
      <pc:sldChg chg="modSp mod modNotesTx">
        <pc:chgData name="Li Zhang" userId="cb434a129f5f4335" providerId="LiveId" clId="{96BF3FCB-F3DF-1C4F-B891-00E9A5BD7DF7}" dt="2024-07-10T23:07:35.237" v="6502" actId="20577"/>
        <pc:sldMkLst>
          <pc:docMk/>
          <pc:sldMk cId="972348780" sldId="348"/>
        </pc:sldMkLst>
        <pc:spChg chg="mod">
          <ac:chgData name="Li Zhang" userId="cb434a129f5f4335" providerId="LiveId" clId="{96BF3FCB-F3DF-1C4F-B891-00E9A5BD7DF7}" dt="2024-07-10T09:39:23.841" v="2213" actId="20577"/>
          <ac:spMkLst>
            <pc:docMk/>
            <pc:sldMk cId="972348780" sldId="348"/>
            <ac:spMk id="106" creationId="{9EE852D6-B321-4D48-8078-149F4531E16E}"/>
          </ac:spMkLst>
        </pc:spChg>
      </pc:sldChg>
      <pc:sldChg chg="modSp mod">
        <pc:chgData name="Li Zhang" userId="cb434a129f5f4335" providerId="LiveId" clId="{96BF3FCB-F3DF-1C4F-B891-00E9A5BD7DF7}" dt="2024-07-10T09:39:34.438" v="2226" actId="20577"/>
        <pc:sldMkLst>
          <pc:docMk/>
          <pc:sldMk cId="306528108" sldId="349"/>
        </pc:sldMkLst>
        <pc:spChg chg="mod">
          <ac:chgData name="Li Zhang" userId="cb434a129f5f4335" providerId="LiveId" clId="{96BF3FCB-F3DF-1C4F-B891-00E9A5BD7DF7}" dt="2024-07-10T09:39:34.438" v="2226" actId="20577"/>
          <ac:spMkLst>
            <pc:docMk/>
            <pc:sldMk cId="306528108" sldId="349"/>
            <ac:spMk id="106" creationId="{D7A01815-78A7-164C-AD92-E0ED3A536AA5}"/>
          </ac:spMkLst>
        </pc:spChg>
      </pc:sldChg>
      <pc:sldChg chg="modSp mod modNotesTx">
        <pc:chgData name="Li Zhang" userId="cb434a129f5f4335" providerId="LiveId" clId="{96BF3FCB-F3DF-1C4F-B891-00E9A5BD7DF7}" dt="2024-07-10T18:42:46.717" v="3280" actId="20577"/>
        <pc:sldMkLst>
          <pc:docMk/>
          <pc:sldMk cId="3279139913" sldId="350"/>
        </pc:sldMkLst>
        <pc:spChg chg="mod">
          <ac:chgData name="Li Zhang" userId="cb434a129f5f4335" providerId="LiveId" clId="{96BF3FCB-F3DF-1C4F-B891-00E9A5BD7DF7}" dt="2024-07-10T09:39:39.425" v="2227"/>
          <ac:spMkLst>
            <pc:docMk/>
            <pc:sldMk cId="3279139913" sldId="350"/>
            <ac:spMk id="117" creationId="{C708B5EF-A29E-0545-8C58-0FD8808CAA84}"/>
          </ac:spMkLst>
        </pc:spChg>
      </pc:sldChg>
      <pc:sldChg chg="modSp mod modNotesTx">
        <pc:chgData name="Li Zhang" userId="cb434a129f5f4335" providerId="LiveId" clId="{96BF3FCB-F3DF-1C4F-B891-00E9A5BD7DF7}" dt="2024-07-10T23:08:28.770" v="6513" actId="20577"/>
        <pc:sldMkLst>
          <pc:docMk/>
          <pc:sldMk cId="2731679275" sldId="351"/>
        </pc:sldMkLst>
        <pc:spChg chg="mod">
          <ac:chgData name="Li Zhang" userId="cb434a129f5f4335" providerId="LiveId" clId="{96BF3FCB-F3DF-1C4F-B891-00E9A5BD7DF7}" dt="2024-07-10T17:52:59.127" v="2980" actId="20577"/>
          <ac:spMkLst>
            <pc:docMk/>
            <pc:sldMk cId="2731679275" sldId="351"/>
            <ac:spMk id="106" creationId="{0FA83466-CC85-E646-9D33-37531D506113}"/>
          </ac:spMkLst>
        </pc:spChg>
      </pc:sldChg>
      <pc:sldChg chg="delSp modSp mod delAnim modNotesTx">
        <pc:chgData name="Li Zhang" userId="cb434a129f5f4335" providerId="LiveId" clId="{96BF3FCB-F3DF-1C4F-B891-00E9A5BD7DF7}" dt="2024-07-10T22:12:29.824" v="6233" actId="20577"/>
        <pc:sldMkLst>
          <pc:docMk/>
          <pc:sldMk cId="2506708383" sldId="356"/>
        </pc:sldMkLst>
        <pc:spChg chg="del">
          <ac:chgData name="Li Zhang" userId="cb434a129f5f4335" providerId="LiveId" clId="{96BF3FCB-F3DF-1C4F-B891-00E9A5BD7DF7}" dt="2024-07-09T05:14:26.125" v="283" actId="478"/>
          <ac:spMkLst>
            <pc:docMk/>
            <pc:sldMk cId="2506708383" sldId="356"/>
            <ac:spMk id="10" creationId="{C5D09206-115E-4F4B-AF20-DC40280B9946}"/>
          </ac:spMkLst>
        </pc:spChg>
        <pc:spChg chg="del">
          <ac:chgData name="Li Zhang" userId="cb434a129f5f4335" providerId="LiveId" clId="{96BF3FCB-F3DF-1C4F-B891-00E9A5BD7DF7}" dt="2024-07-09T05:14:28.350" v="285" actId="478"/>
          <ac:spMkLst>
            <pc:docMk/>
            <pc:sldMk cId="2506708383" sldId="356"/>
            <ac:spMk id="13" creationId="{96FAC78F-EA93-D140-88CA-161DB5C0008E}"/>
          </ac:spMkLst>
        </pc:spChg>
        <pc:spChg chg="del">
          <ac:chgData name="Li Zhang" userId="cb434a129f5f4335" providerId="LiveId" clId="{96BF3FCB-F3DF-1C4F-B891-00E9A5BD7DF7}" dt="2024-07-09T05:14:29.281" v="286" actId="478"/>
          <ac:spMkLst>
            <pc:docMk/>
            <pc:sldMk cId="2506708383" sldId="356"/>
            <ac:spMk id="14" creationId="{CC8283E7-D0D5-874A-9409-8CED471C50C3}"/>
          </ac:spMkLst>
        </pc:spChg>
        <pc:spChg chg="del">
          <ac:chgData name="Li Zhang" userId="cb434a129f5f4335" providerId="LiveId" clId="{96BF3FCB-F3DF-1C4F-B891-00E9A5BD7DF7}" dt="2024-07-09T05:14:27.051" v="284" actId="478"/>
          <ac:spMkLst>
            <pc:docMk/>
            <pc:sldMk cId="2506708383" sldId="356"/>
            <ac:spMk id="15" creationId="{626FD956-6AEE-DA43-B0E5-8FC8D37DDC3F}"/>
          </ac:spMkLst>
        </pc:spChg>
        <pc:spChg chg="del">
          <ac:chgData name="Li Zhang" userId="cb434a129f5f4335" providerId="LiveId" clId="{96BF3FCB-F3DF-1C4F-B891-00E9A5BD7DF7}" dt="2024-07-09T05:14:31.656" v="288" actId="478"/>
          <ac:spMkLst>
            <pc:docMk/>
            <pc:sldMk cId="2506708383" sldId="356"/>
            <ac:spMk id="16" creationId="{161259F6-0A64-9048-807F-B87B5E570EDE}"/>
          </ac:spMkLst>
        </pc:spChg>
        <pc:spChg chg="del">
          <ac:chgData name="Li Zhang" userId="cb434a129f5f4335" providerId="LiveId" clId="{96BF3FCB-F3DF-1C4F-B891-00E9A5BD7DF7}" dt="2024-07-09T05:14:29.993" v="287" actId="478"/>
          <ac:spMkLst>
            <pc:docMk/>
            <pc:sldMk cId="2506708383" sldId="356"/>
            <ac:spMk id="17" creationId="{AA84D9C4-E831-5D48-B3A4-E027B6679A5C}"/>
          </ac:spMkLst>
        </pc:spChg>
        <pc:spChg chg="mod">
          <ac:chgData name="Li Zhang" userId="cb434a129f5f4335" providerId="LiveId" clId="{96BF3FCB-F3DF-1C4F-B891-00E9A5BD7DF7}" dt="2024-07-10T17:53:03.715" v="2981"/>
          <ac:spMkLst>
            <pc:docMk/>
            <pc:sldMk cId="2506708383" sldId="356"/>
            <ac:spMk id="106" creationId="{0FA83466-CC85-E646-9D33-37531D506113}"/>
          </ac:spMkLst>
        </pc:spChg>
      </pc:sldChg>
      <pc:sldChg chg="modSp mod modNotesTx">
        <pc:chgData name="Li Zhang" userId="cb434a129f5f4335" providerId="LiveId" clId="{96BF3FCB-F3DF-1C4F-B891-00E9A5BD7DF7}" dt="2024-07-10T23:08:07.886" v="6505" actId="20577"/>
        <pc:sldMkLst>
          <pc:docMk/>
          <pc:sldMk cId="4273220110" sldId="357"/>
        </pc:sldMkLst>
        <pc:spChg chg="mod">
          <ac:chgData name="Li Zhang" userId="cb434a129f5f4335" providerId="LiveId" clId="{96BF3FCB-F3DF-1C4F-B891-00E9A5BD7DF7}" dt="2024-07-10T10:24:04.534" v="2391" actId="14100"/>
          <ac:spMkLst>
            <pc:docMk/>
            <pc:sldMk cId="4273220110" sldId="357"/>
            <ac:spMk id="10" creationId="{80BA7FD9-36C3-4B49-8A92-00E798709B8D}"/>
          </ac:spMkLst>
        </pc:spChg>
        <pc:spChg chg="mod">
          <ac:chgData name="Li Zhang" userId="cb434a129f5f4335" providerId="LiveId" clId="{96BF3FCB-F3DF-1C4F-B891-00E9A5BD7DF7}" dt="2024-07-10T10:28:50.612" v="2511" actId="20577"/>
          <ac:spMkLst>
            <pc:docMk/>
            <pc:sldMk cId="4273220110" sldId="357"/>
            <ac:spMk id="22" creationId="{9154F188-52EB-F34A-BD89-581CFB7E7F93}"/>
          </ac:spMkLst>
        </pc:spChg>
      </pc:sldChg>
      <pc:sldChg chg="modSp modAnim modNotesTx">
        <pc:chgData name="Li Zhang" userId="cb434a129f5f4335" providerId="LiveId" clId="{96BF3FCB-F3DF-1C4F-B891-00E9A5BD7DF7}" dt="2024-07-10T22:00:48.343" v="5816" actId="20577"/>
        <pc:sldMkLst>
          <pc:docMk/>
          <pc:sldMk cId="1812045181" sldId="358"/>
        </pc:sldMkLst>
        <pc:spChg chg="mod">
          <ac:chgData name="Li Zhang" userId="cb434a129f5f4335" providerId="LiveId" clId="{96BF3FCB-F3DF-1C4F-B891-00E9A5BD7DF7}" dt="2024-07-10T18:46:06.023" v="3358" actId="20577"/>
          <ac:spMkLst>
            <pc:docMk/>
            <pc:sldMk cId="1812045181" sldId="358"/>
            <ac:spMk id="3" creationId="{149BC291-1913-E14B-A830-C0BA05456350}"/>
          </ac:spMkLst>
        </pc:spChg>
      </pc:sldChg>
      <pc:sldChg chg="modSp mod">
        <pc:chgData name="Li Zhang" userId="cb434a129f5f4335" providerId="LiveId" clId="{96BF3FCB-F3DF-1C4F-B891-00E9A5BD7DF7}" dt="2024-07-10T10:31:41.976" v="2609" actId="20577"/>
        <pc:sldMkLst>
          <pc:docMk/>
          <pc:sldMk cId="2493600627" sldId="359"/>
        </pc:sldMkLst>
        <pc:spChg chg="mod">
          <ac:chgData name="Li Zhang" userId="cb434a129f5f4335" providerId="LiveId" clId="{96BF3FCB-F3DF-1C4F-B891-00E9A5BD7DF7}" dt="2024-07-10T10:31:41.976" v="2609" actId="20577"/>
          <ac:spMkLst>
            <pc:docMk/>
            <pc:sldMk cId="2493600627" sldId="359"/>
            <ac:spMk id="3" creationId="{A468B169-4BD8-834F-93E6-318FE74F171B}"/>
          </ac:spMkLst>
        </pc:spChg>
        <pc:spChg chg="mod">
          <ac:chgData name="Li Zhang" userId="cb434a129f5f4335" providerId="LiveId" clId="{96BF3FCB-F3DF-1C4F-B891-00E9A5BD7DF7}" dt="2024-07-09T05:17:13.516" v="294" actId="20577"/>
          <ac:spMkLst>
            <pc:docMk/>
            <pc:sldMk cId="2493600627" sldId="359"/>
            <ac:spMk id="6" creationId="{1D2F38E7-B139-C241-A1B8-742B26043F7D}"/>
          </ac:spMkLst>
        </pc:spChg>
      </pc:sldChg>
      <pc:sldChg chg="modSp mod modNotesTx">
        <pc:chgData name="Li Zhang" userId="cb434a129f5f4335" providerId="LiveId" clId="{96BF3FCB-F3DF-1C4F-B891-00E9A5BD7DF7}" dt="2024-07-10T22:04:46.753" v="5832" actId="20577"/>
        <pc:sldMkLst>
          <pc:docMk/>
          <pc:sldMk cId="3159691724" sldId="360"/>
        </pc:sldMkLst>
        <pc:spChg chg="mod">
          <ac:chgData name="Li Zhang" userId="cb434a129f5f4335" providerId="LiveId" clId="{96BF3FCB-F3DF-1C4F-B891-00E9A5BD7DF7}" dt="2024-07-10T10:39:43.262" v="2636" actId="20577"/>
          <ac:spMkLst>
            <pc:docMk/>
            <pc:sldMk cId="3159691724" sldId="360"/>
            <ac:spMk id="3" creationId="{61A65905-39B6-314A-913D-C72A07BADF93}"/>
          </ac:spMkLst>
        </pc:spChg>
        <pc:spChg chg="mod">
          <ac:chgData name="Li Zhang" userId="cb434a129f5f4335" providerId="LiveId" clId="{96BF3FCB-F3DF-1C4F-B891-00E9A5BD7DF7}" dt="2024-07-10T10:40:07.427" v="2654" actId="20577"/>
          <ac:spMkLst>
            <pc:docMk/>
            <pc:sldMk cId="3159691724" sldId="360"/>
            <ac:spMk id="11" creationId="{758D7C20-9735-3E4E-BDDE-4805BB947AD5}"/>
          </ac:spMkLst>
        </pc:spChg>
      </pc:sldChg>
      <pc:sldChg chg="add del">
        <pc:chgData name="Li Zhang" userId="cb434a129f5f4335" providerId="LiveId" clId="{96BF3FCB-F3DF-1C4F-B891-00E9A5BD7DF7}" dt="2024-07-10T10:27:40.666" v="2446" actId="2696"/>
        <pc:sldMkLst>
          <pc:docMk/>
          <pc:sldMk cId="312911715" sldId="362"/>
        </pc:sldMkLst>
      </pc:sldChg>
      <pc:sldChg chg="modNotesTx">
        <pc:chgData name="Li Zhang" userId="cb434a129f5f4335" providerId="LiveId" clId="{96BF3FCB-F3DF-1C4F-B891-00E9A5BD7DF7}" dt="2024-07-10T21:26:37.544" v="5607" actId="20577"/>
        <pc:sldMkLst>
          <pc:docMk/>
          <pc:sldMk cId="2266162629" sldId="363"/>
        </pc:sldMkLst>
      </pc:sldChg>
      <pc:sldChg chg="modSp mod">
        <pc:chgData name="Li Zhang" userId="cb434a129f5f4335" providerId="LiveId" clId="{96BF3FCB-F3DF-1C4F-B891-00E9A5BD7DF7}" dt="2024-07-10T10:52:28.078" v="2975" actId="20577"/>
        <pc:sldMkLst>
          <pc:docMk/>
          <pc:sldMk cId="184769797" sldId="364"/>
        </pc:sldMkLst>
        <pc:spChg chg="mod">
          <ac:chgData name="Li Zhang" userId="cb434a129f5f4335" providerId="LiveId" clId="{96BF3FCB-F3DF-1C4F-B891-00E9A5BD7DF7}" dt="2024-07-10T10:52:28.078" v="2975" actId="20577"/>
          <ac:spMkLst>
            <pc:docMk/>
            <pc:sldMk cId="184769797" sldId="364"/>
            <ac:spMk id="3" creationId="{61A65905-39B6-314A-913D-C72A07BADF93}"/>
          </ac:spMkLst>
        </pc:spChg>
      </pc:sldChg>
      <pc:sldChg chg="addSp delSp modSp mod">
        <pc:chgData name="Li Zhang" userId="cb434a129f5f4335" providerId="LiveId" clId="{96BF3FCB-F3DF-1C4F-B891-00E9A5BD7DF7}" dt="2024-07-09T05:25:46.115" v="636" actId="20577"/>
        <pc:sldMkLst>
          <pc:docMk/>
          <pc:sldMk cId="2720388609" sldId="365"/>
        </pc:sldMkLst>
        <pc:spChg chg="mod">
          <ac:chgData name="Li Zhang" userId="cb434a129f5f4335" providerId="LiveId" clId="{96BF3FCB-F3DF-1C4F-B891-00E9A5BD7DF7}" dt="2024-07-09T05:25:46.115" v="636" actId="20577"/>
          <ac:spMkLst>
            <pc:docMk/>
            <pc:sldMk cId="2720388609" sldId="365"/>
            <ac:spMk id="3" creationId="{A468B169-4BD8-834F-93E6-318FE74F171B}"/>
          </ac:spMkLst>
        </pc:spChg>
        <pc:spChg chg="add del mod">
          <ac:chgData name="Li Zhang" userId="cb434a129f5f4335" providerId="LiveId" clId="{96BF3FCB-F3DF-1C4F-B891-00E9A5BD7DF7}" dt="2024-07-09T05:24:28.685" v="579" actId="478"/>
          <ac:spMkLst>
            <pc:docMk/>
            <pc:sldMk cId="2720388609" sldId="365"/>
            <ac:spMk id="4" creationId="{93B55ABE-B78D-5298-81F2-533E8B31622C}"/>
          </ac:spMkLst>
        </pc:spChg>
        <pc:spChg chg="mod">
          <ac:chgData name="Li Zhang" userId="cb434a129f5f4335" providerId="LiveId" clId="{96BF3FCB-F3DF-1C4F-B891-00E9A5BD7DF7}" dt="2024-07-09T05:24:37.824" v="597" actId="20577"/>
          <ac:spMkLst>
            <pc:docMk/>
            <pc:sldMk cId="2720388609" sldId="365"/>
            <ac:spMk id="6" creationId="{1D2F38E7-B139-C241-A1B8-742B26043F7D}"/>
          </ac:spMkLst>
        </pc:spChg>
      </pc:sldChg>
      <pc:sldChg chg="modSp mod modNotesTx">
        <pc:chgData name="Li Zhang" userId="cb434a129f5f4335" providerId="LiveId" clId="{96BF3FCB-F3DF-1C4F-B891-00E9A5BD7DF7}" dt="2024-07-10T18:48:55.118" v="3509" actId="20577"/>
        <pc:sldMkLst>
          <pc:docMk/>
          <pc:sldMk cId="4141074012" sldId="366"/>
        </pc:sldMkLst>
        <pc:spChg chg="mod">
          <ac:chgData name="Li Zhang" userId="cb434a129f5f4335" providerId="LiveId" clId="{96BF3FCB-F3DF-1C4F-B891-00E9A5BD7DF7}" dt="2024-07-09T05:26:24.203" v="637" actId="20577"/>
          <ac:spMkLst>
            <pc:docMk/>
            <pc:sldMk cId="4141074012" sldId="366"/>
            <ac:spMk id="3" creationId="{A468B169-4BD8-834F-93E6-318FE74F171B}"/>
          </ac:spMkLst>
        </pc:spChg>
      </pc:sldChg>
      <pc:sldChg chg="modSp mod modNotesTx">
        <pc:chgData name="Li Zhang" userId="cb434a129f5f4335" providerId="LiveId" clId="{96BF3FCB-F3DF-1C4F-B891-00E9A5BD7DF7}" dt="2024-07-10T21:22:24.817" v="5425" actId="20577"/>
        <pc:sldMkLst>
          <pc:docMk/>
          <pc:sldMk cId="790052294" sldId="367"/>
        </pc:sldMkLst>
        <pc:spChg chg="mod">
          <ac:chgData name="Li Zhang" userId="cb434a129f5f4335" providerId="LiveId" clId="{96BF3FCB-F3DF-1C4F-B891-00E9A5BD7DF7}" dt="2024-07-10T10:34:19.579" v="2610" actId="20577"/>
          <ac:spMkLst>
            <pc:docMk/>
            <pc:sldMk cId="790052294" sldId="367"/>
            <ac:spMk id="3" creationId="{A468B169-4BD8-834F-93E6-318FE74F171B}"/>
          </ac:spMkLst>
        </pc:spChg>
      </pc:sldChg>
      <pc:sldChg chg="modSp modNotesTx">
        <pc:chgData name="Li Zhang" userId="cb434a129f5f4335" providerId="LiveId" clId="{96BF3FCB-F3DF-1C4F-B891-00E9A5BD7DF7}" dt="2024-07-10T23:09:38.256" v="6514" actId="20577"/>
        <pc:sldMkLst>
          <pc:docMk/>
          <pc:sldMk cId="3130632993" sldId="368"/>
        </pc:sldMkLst>
        <pc:spChg chg="mod">
          <ac:chgData name="Li Zhang" userId="cb434a129f5f4335" providerId="LiveId" clId="{96BF3FCB-F3DF-1C4F-B891-00E9A5BD7DF7}" dt="2024-07-09T05:34:43.157" v="641" actId="20577"/>
          <ac:spMkLst>
            <pc:docMk/>
            <pc:sldMk cId="3130632993" sldId="368"/>
            <ac:spMk id="12" creationId="{C0B6F53B-312C-DC4C-8E7A-5D831EA99D93}"/>
          </ac:spMkLst>
        </pc:spChg>
      </pc:sldChg>
      <pc:sldChg chg="modSp modNotesTx">
        <pc:chgData name="Li Zhang" userId="cb434a129f5f4335" providerId="LiveId" clId="{96BF3FCB-F3DF-1C4F-B891-00E9A5BD7DF7}" dt="2024-07-10T21:23:25.116" v="5547" actId="20577"/>
        <pc:sldMkLst>
          <pc:docMk/>
          <pc:sldMk cId="987589568" sldId="369"/>
        </pc:sldMkLst>
        <pc:spChg chg="mod">
          <ac:chgData name="Li Zhang" userId="cb434a129f5f4335" providerId="LiveId" clId="{96BF3FCB-F3DF-1C4F-B891-00E9A5BD7DF7}" dt="2024-07-09T05:36:09.972" v="646" actId="20577"/>
          <ac:spMkLst>
            <pc:docMk/>
            <pc:sldMk cId="987589568" sldId="369"/>
            <ac:spMk id="12" creationId="{C0B6F53B-312C-DC4C-8E7A-5D831EA99D93}"/>
          </ac:spMkLst>
        </pc:spChg>
      </pc:sldChg>
      <pc:sldChg chg="modSp mod">
        <pc:chgData name="Li Zhang" userId="cb434a129f5f4335" providerId="LiveId" clId="{96BF3FCB-F3DF-1C4F-B891-00E9A5BD7DF7}" dt="2024-07-09T05:36:55.648" v="649" actId="20577"/>
        <pc:sldMkLst>
          <pc:docMk/>
          <pc:sldMk cId="440565009" sldId="370"/>
        </pc:sldMkLst>
        <pc:spChg chg="mod">
          <ac:chgData name="Li Zhang" userId="cb434a129f5f4335" providerId="LiveId" clId="{96BF3FCB-F3DF-1C4F-B891-00E9A5BD7DF7}" dt="2024-07-09T05:36:55.648" v="649" actId="20577"/>
          <ac:spMkLst>
            <pc:docMk/>
            <pc:sldMk cId="440565009" sldId="370"/>
            <ac:spMk id="8" creationId="{25395FB8-4894-FB45-84A1-7C5DE53F59C3}"/>
          </ac:spMkLst>
        </pc:spChg>
      </pc:sldChg>
      <pc:sldChg chg="addSp modSp mod modAnim modNotesTx">
        <pc:chgData name="Li Zhang" userId="cb434a129f5f4335" providerId="LiveId" clId="{96BF3FCB-F3DF-1C4F-B891-00E9A5BD7DF7}" dt="2024-07-10T22:17:17.789" v="6424" actId="20577"/>
        <pc:sldMkLst>
          <pc:docMk/>
          <pc:sldMk cId="1297634565" sldId="372"/>
        </pc:sldMkLst>
        <pc:spChg chg="mod">
          <ac:chgData name="Li Zhang" userId="cb434a129f5f4335" providerId="LiveId" clId="{96BF3FCB-F3DF-1C4F-B891-00E9A5BD7DF7}" dt="2024-07-10T18:57:03.508" v="4522" actId="20577"/>
          <ac:spMkLst>
            <pc:docMk/>
            <pc:sldMk cId="1297634565" sldId="372"/>
            <ac:spMk id="3" creationId="{61A65905-39B6-314A-913D-C72A07BADF93}"/>
          </ac:spMkLst>
        </pc:spChg>
        <pc:spChg chg="mod">
          <ac:chgData name="Li Zhang" userId="cb434a129f5f4335" providerId="LiveId" clId="{96BF3FCB-F3DF-1C4F-B891-00E9A5BD7DF7}" dt="2024-07-09T05:45:35.699" v="693" actId="20577"/>
          <ac:spMkLst>
            <pc:docMk/>
            <pc:sldMk cId="1297634565" sldId="372"/>
            <ac:spMk id="5" creationId="{7D3A827E-8E7A-BF4A-8D0E-55ECEC8E8F2D}"/>
          </ac:spMkLst>
        </pc:spChg>
        <pc:spChg chg="add mod">
          <ac:chgData name="Li Zhang" userId="cb434a129f5f4335" providerId="LiveId" clId="{96BF3FCB-F3DF-1C4F-B891-00E9A5BD7DF7}" dt="2024-07-10T10:49:28.539" v="2809" actId="14100"/>
          <ac:spMkLst>
            <pc:docMk/>
            <pc:sldMk cId="1297634565" sldId="372"/>
            <ac:spMk id="7" creationId="{64061B54-1852-3878-D43B-53A2B10ECF4C}"/>
          </ac:spMkLst>
        </pc:spChg>
        <pc:spChg chg="add mod">
          <ac:chgData name="Li Zhang" userId="cb434a129f5f4335" providerId="LiveId" clId="{96BF3FCB-F3DF-1C4F-B891-00E9A5BD7DF7}" dt="2024-07-10T19:01:09.121" v="4811"/>
          <ac:spMkLst>
            <pc:docMk/>
            <pc:sldMk cId="1297634565" sldId="372"/>
            <ac:spMk id="8" creationId="{C0F54474-431D-BB84-FD35-2B4736C4F8AD}"/>
          </ac:spMkLst>
        </pc:spChg>
        <pc:picChg chg="mod">
          <ac:chgData name="Li Zhang" userId="cb434a129f5f4335" providerId="LiveId" clId="{96BF3FCB-F3DF-1C4F-B891-00E9A5BD7DF7}" dt="2024-07-10T10:48:15.811" v="2757" actId="1076"/>
          <ac:picMkLst>
            <pc:docMk/>
            <pc:sldMk cId="1297634565" sldId="372"/>
            <ac:picMk id="6" creationId="{ADEA949B-E013-EC4C-B4C6-EABBC21D6134}"/>
          </ac:picMkLst>
        </pc:picChg>
      </pc:sldChg>
      <pc:sldChg chg="modNotesTx">
        <pc:chgData name="Li Zhang" userId="cb434a129f5f4335" providerId="LiveId" clId="{96BF3FCB-F3DF-1C4F-B891-00E9A5BD7DF7}" dt="2024-07-10T23:04:10.382" v="6443" actId="20577"/>
        <pc:sldMkLst>
          <pc:docMk/>
          <pc:sldMk cId="2826997588" sldId="378"/>
        </pc:sldMkLst>
      </pc:sldChg>
      <pc:sldChg chg="modSp mod modNotesTx">
        <pc:chgData name="Li Zhang" userId="cb434a129f5f4335" providerId="LiveId" clId="{96BF3FCB-F3DF-1C4F-B891-00E9A5BD7DF7}" dt="2024-07-10T22:16:50.912" v="6373" actId="20577"/>
        <pc:sldMkLst>
          <pc:docMk/>
          <pc:sldMk cId="2526904428" sldId="379"/>
        </pc:sldMkLst>
        <pc:spChg chg="mod">
          <ac:chgData name="Li Zhang" userId="cb434a129f5f4335" providerId="LiveId" clId="{96BF3FCB-F3DF-1C4F-B891-00E9A5BD7DF7}" dt="2024-07-10T10:39:47.007" v="2643" actId="20577"/>
          <ac:spMkLst>
            <pc:docMk/>
            <pc:sldMk cId="2526904428" sldId="379"/>
            <ac:spMk id="3" creationId="{61A65905-39B6-314A-913D-C72A07BADF93}"/>
          </ac:spMkLst>
        </pc:spChg>
        <pc:spChg chg="mod">
          <ac:chgData name="Li Zhang" userId="cb434a129f5f4335" providerId="LiveId" clId="{96BF3FCB-F3DF-1C4F-B891-00E9A5BD7DF7}" dt="2024-07-10T10:40:32.661" v="2666" actId="20577"/>
          <ac:spMkLst>
            <pc:docMk/>
            <pc:sldMk cId="2526904428" sldId="379"/>
            <ac:spMk id="11" creationId="{758D7C20-9735-3E4E-BDDE-4805BB947AD5}"/>
          </ac:spMkLst>
        </pc:spChg>
      </pc:sldChg>
      <pc:sldChg chg="addSp delSp modSp mod delAnim modAnim modNotesTx">
        <pc:chgData name="Li Zhang" userId="cb434a129f5f4335" providerId="LiveId" clId="{96BF3FCB-F3DF-1C4F-B891-00E9A5BD7DF7}" dt="2024-07-10T19:01:07.104" v="4810" actId="21"/>
        <pc:sldMkLst>
          <pc:docMk/>
          <pc:sldMk cId="3222996650" sldId="380"/>
        </pc:sldMkLst>
        <pc:spChg chg="mod">
          <ac:chgData name="Li Zhang" userId="cb434a129f5f4335" providerId="LiveId" clId="{96BF3FCB-F3DF-1C4F-B891-00E9A5BD7DF7}" dt="2024-07-10T18:58:57.229" v="4713"/>
          <ac:spMkLst>
            <pc:docMk/>
            <pc:sldMk cId="3222996650" sldId="380"/>
            <ac:spMk id="3" creationId="{61A65905-39B6-314A-913D-C72A07BADF93}"/>
          </ac:spMkLst>
        </pc:spChg>
        <pc:spChg chg="add mod">
          <ac:chgData name="Li Zhang" userId="cb434a129f5f4335" providerId="LiveId" clId="{96BF3FCB-F3DF-1C4F-B891-00E9A5BD7DF7}" dt="2024-07-10T10:49:43.772" v="2811"/>
          <ac:spMkLst>
            <pc:docMk/>
            <pc:sldMk cId="3222996650" sldId="380"/>
            <ac:spMk id="4" creationId="{05A63AAA-3075-9FF7-B845-B27A4EE63C0A}"/>
          </ac:spMkLst>
        </pc:spChg>
        <pc:spChg chg="mod">
          <ac:chgData name="Li Zhang" userId="cb434a129f5f4335" providerId="LiveId" clId="{96BF3FCB-F3DF-1C4F-B891-00E9A5BD7DF7}" dt="2024-07-10T10:51:00.300" v="2886" actId="20577"/>
          <ac:spMkLst>
            <pc:docMk/>
            <pc:sldMk cId="3222996650" sldId="380"/>
            <ac:spMk id="5" creationId="{7D3A827E-8E7A-BF4A-8D0E-55ECEC8E8F2D}"/>
          </ac:spMkLst>
        </pc:spChg>
        <pc:spChg chg="add del mod">
          <ac:chgData name="Li Zhang" userId="cb434a129f5f4335" providerId="LiveId" clId="{96BF3FCB-F3DF-1C4F-B891-00E9A5BD7DF7}" dt="2024-07-10T19:01:07.104" v="4810" actId="21"/>
          <ac:spMkLst>
            <pc:docMk/>
            <pc:sldMk cId="3222996650" sldId="380"/>
            <ac:spMk id="7" creationId="{33B39D19-7D7D-1989-E693-B69AE42CFFB3}"/>
          </ac:spMkLst>
        </pc:spChg>
      </pc:sldChg>
      <pc:sldChg chg="modSp mod modAnim modNotesTx">
        <pc:chgData name="Li Zhang" userId="cb434a129f5f4335" providerId="LiveId" clId="{96BF3FCB-F3DF-1C4F-B891-00E9A5BD7DF7}" dt="2024-07-10T22:08:29.210" v="5985" actId="20577"/>
        <pc:sldMkLst>
          <pc:docMk/>
          <pc:sldMk cId="3336921422" sldId="383"/>
        </pc:sldMkLst>
        <pc:spChg chg="mod">
          <ac:chgData name="Li Zhang" userId="cb434a129f5f4335" providerId="LiveId" clId="{96BF3FCB-F3DF-1C4F-B891-00E9A5BD7DF7}" dt="2024-07-10T21:29:35.711" v="5740" actId="20577"/>
          <ac:spMkLst>
            <pc:docMk/>
            <pc:sldMk cId="3336921422" sldId="383"/>
            <ac:spMk id="8" creationId="{C1CEA541-AE72-8349-B547-6DC882A72A41}"/>
          </ac:spMkLst>
        </pc:spChg>
      </pc:sldChg>
      <pc:sldChg chg="modSp mod modNotesTx">
        <pc:chgData name="Li Zhang" userId="cb434a129f5f4335" providerId="LiveId" clId="{96BF3FCB-F3DF-1C4F-B891-00E9A5BD7DF7}" dt="2024-07-10T21:08:05.768" v="5116" actId="20577"/>
        <pc:sldMkLst>
          <pc:docMk/>
          <pc:sldMk cId="3295887951" sldId="384"/>
        </pc:sldMkLst>
        <pc:spChg chg="mod">
          <ac:chgData name="Li Zhang" userId="cb434a129f5f4335" providerId="LiveId" clId="{96BF3FCB-F3DF-1C4F-B891-00E9A5BD7DF7}" dt="2024-07-10T21:08:05.768" v="5116" actId="20577"/>
          <ac:spMkLst>
            <pc:docMk/>
            <pc:sldMk cId="3295887951" sldId="384"/>
            <ac:spMk id="4" creationId="{F0B7F369-94AD-EC49-8A99-7E31E896EDA3}"/>
          </ac:spMkLst>
        </pc:spChg>
      </pc:sldChg>
      <pc:sldChg chg="delSp modSp add del mod ord modNotesTx">
        <pc:chgData name="Li Zhang" userId="cb434a129f5f4335" providerId="LiveId" clId="{96BF3FCB-F3DF-1C4F-B891-00E9A5BD7DF7}" dt="2024-07-10T09:16:19.759" v="1740" actId="2696"/>
        <pc:sldMkLst>
          <pc:docMk/>
          <pc:sldMk cId="955582062" sldId="385"/>
        </pc:sldMkLst>
        <pc:spChg chg="del">
          <ac:chgData name="Li Zhang" userId="cb434a129f5f4335" providerId="LiveId" clId="{96BF3FCB-F3DF-1C4F-B891-00E9A5BD7DF7}" dt="2024-07-10T08:51:51.519" v="1527" actId="478"/>
          <ac:spMkLst>
            <pc:docMk/>
            <pc:sldMk cId="955582062" sldId="385"/>
            <ac:spMk id="29" creationId="{5928ADCF-B3E4-E34F-923D-2AC616BF672A}"/>
          </ac:spMkLst>
        </pc:spChg>
        <pc:picChg chg="mod">
          <ac:chgData name="Li Zhang" userId="cb434a129f5f4335" providerId="LiveId" clId="{96BF3FCB-F3DF-1C4F-B891-00E9A5BD7DF7}" dt="2024-07-10T08:51:58.554" v="1529" actId="1076"/>
          <ac:picMkLst>
            <pc:docMk/>
            <pc:sldMk cId="955582062" sldId="385"/>
            <ac:picMk id="5122" creationId="{6D90225D-6CC3-864A-A8B8-9741700116F2}"/>
          </ac:picMkLst>
        </pc:picChg>
      </pc:sldChg>
      <pc:sldChg chg="add modNotesTx">
        <pc:chgData name="Li Zhang" userId="cb434a129f5f4335" providerId="LiveId" clId="{96BF3FCB-F3DF-1C4F-B891-00E9A5BD7DF7}" dt="2024-07-10T21:53:04.226" v="5747"/>
        <pc:sldMkLst>
          <pc:docMk/>
          <pc:sldMk cId="4120286448" sldId="386"/>
        </pc:sldMkLst>
      </pc:sldChg>
    </pc:docChg>
  </pc:docChgLst>
  <pc:docChgLst>
    <pc:chgData name="Zhang L" userId="cb434a129f5f4335" providerId="LiveId" clId="{3769FF34-796C-A14B-B004-C25F50BB41C5}"/>
    <pc:docChg chg="undo custSel addSld delSld modSld sldOrd modMainMaster">
      <pc:chgData name="Zhang L" userId="cb434a129f5f4335" providerId="LiveId" clId="{3769FF34-796C-A14B-B004-C25F50BB41C5}" dt="2022-12-03T15:59:16.111" v="14139" actId="20577"/>
      <pc:docMkLst>
        <pc:docMk/>
      </pc:docMkLst>
      <pc:sldChg chg="addSp delSp modSp mod">
        <pc:chgData name="Zhang L" userId="cb434a129f5f4335" providerId="LiveId" clId="{3769FF34-796C-A14B-B004-C25F50BB41C5}" dt="2022-12-02T06:24:18.925" v="5550"/>
        <pc:sldMkLst>
          <pc:docMk/>
          <pc:sldMk cId="2134968128" sldId="256"/>
        </pc:sldMkLst>
        <pc:spChg chg="mod">
          <ac:chgData name="Zhang L" userId="cb434a129f5f4335" providerId="LiveId" clId="{3769FF34-796C-A14B-B004-C25F50BB41C5}" dt="2022-12-01T14:50:26.236" v="22" actId="2711"/>
          <ac:spMkLst>
            <pc:docMk/>
            <pc:sldMk cId="2134968128" sldId="256"/>
            <ac:spMk id="2" creationId="{1180A5DE-636F-8944-BBEE-C5062F34EEC7}"/>
          </ac:spMkLst>
        </pc:spChg>
        <pc:spChg chg="mod">
          <ac:chgData name="Zhang L" userId="cb434a129f5f4335" providerId="LiveId" clId="{3769FF34-796C-A14B-B004-C25F50BB41C5}" dt="2022-12-01T14:50:33.589" v="24" actId="2711"/>
          <ac:spMkLst>
            <pc:docMk/>
            <pc:sldMk cId="2134968128" sldId="256"/>
            <ac:spMk id="3" creationId="{E33EDA98-B8B0-1446-AB81-D45EDEA06D66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2134968128" sldId="256"/>
            <ac:spMk id="4" creationId="{0AAC0EDE-CC0C-2D45-8523-DA6CCCA944EE}"/>
          </ac:spMkLst>
        </pc:spChg>
        <pc:spChg chg="add mod">
          <ac:chgData name="Zhang L" userId="cb434a129f5f4335" providerId="LiveId" clId="{3769FF34-796C-A14B-B004-C25F50BB41C5}" dt="2022-12-01T14:53:54.246" v="58" actId="207"/>
          <ac:spMkLst>
            <pc:docMk/>
            <pc:sldMk cId="2134968128" sldId="256"/>
            <ac:spMk id="7" creationId="{507B24B8-31F0-612D-9239-B2578F68A333}"/>
          </ac:spMkLst>
        </pc:spChg>
        <pc:picChg chg="add del mod">
          <ac:chgData name="Zhang L" userId="cb434a129f5f4335" providerId="LiveId" clId="{3769FF34-796C-A14B-B004-C25F50BB41C5}" dt="2022-12-01T14:52:32.302" v="29" actId="478"/>
          <ac:picMkLst>
            <pc:docMk/>
            <pc:sldMk cId="2134968128" sldId="256"/>
            <ac:picMk id="1026" creationId="{33B2242F-EE24-6176-16C0-13424B40AD25}"/>
          </ac:picMkLst>
        </pc:picChg>
        <pc:picChg chg="del">
          <ac:chgData name="Zhang L" userId="cb434a129f5f4335" providerId="LiveId" clId="{3769FF34-796C-A14B-B004-C25F50BB41C5}" dt="2022-12-01T14:50:41.416" v="25" actId="478"/>
          <ac:picMkLst>
            <pc:docMk/>
            <pc:sldMk cId="2134968128" sldId="256"/>
            <ac:picMk id="2050" creationId="{25434D2B-7659-1E41-AFC5-7DF6716B2B84}"/>
          </ac:picMkLst>
        </pc:picChg>
      </pc:sldChg>
      <pc:sldChg chg="delSp modSp mod">
        <pc:chgData name="Zhang L" userId="cb434a129f5f4335" providerId="LiveId" clId="{3769FF34-796C-A14B-B004-C25F50BB41C5}" dt="2022-12-02T12:04:25.165" v="13500" actId="20577"/>
        <pc:sldMkLst>
          <pc:docMk/>
          <pc:sldMk cId="3927372630" sldId="257"/>
        </pc:sldMkLst>
        <pc:spChg chg="mod">
          <ac:chgData name="Zhang L" userId="cb434a129f5f4335" providerId="LiveId" clId="{3769FF34-796C-A14B-B004-C25F50BB41C5}" dt="2022-12-02T12:04:25.165" v="13500" actId="20577"/>
          <ac:spMkLst>
            <pc:docMk/>
            <pc:sldMk cId="3927372630" sldId="257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12:03:09.018" v="13474" actId="20577"/>
          <ac:spMkLst>
            <pc:docMk/>
            <pc:sldMk cId="3927372630" sldId="257"/>
            <ac:spMk id="3" creationId="{E19A3900-CA8A-2349-9F66-3E0D60C98951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927372630" sldId="257"/>
            <ac:spMk id="4" creationId="{D057DA17-E038-6D4D-A3A8-C75B5C08CB2A}"/>
          </ac:spMkLst>
        </pc:spChg>
      </pc:sldChg>
      <pc:sldChg chg="delSp del">
        <pc:chgData name="Zhang L" userId="cb434a129f5f4335" providerId="LiveId" clId="{3769FF34-796C-A14B-B004-C25F50BB41C5}" dt="2022-12-02T08:47:52.890" v="12112" actId="2696"/>
        <pc:sldMkLst>
          <pc:docMk/>
          <pc:sldMk cId="117728763" sldId="258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17728763" sldId="258"/>
            <ac:spMk id="4" creationId="{D057DA17-E038-6D4D-A3A8-C75B5C08CB2A}"/>
          </ac:spMkLst>
        </pc:spChg>
      </pc:sldChg>
      <pc:sldChg chg="delSp del">
        <pc:chgData name="Zhang L" userId="cb434a129f5f4335" providerId="LiveId" clId="{3769FF34-796C-A14B-B004-C25F50BB41C5}" dt="2022-12-02T08:47:52.425" v="12111" actId="2696"/>
        <pc:sldMkLst>
          <pc:docMk/>
          <pc:sldMk cId="3141508503" sldId="259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3141508503" sldId="259"/>
            <ac:spMk id="4" creationId="{D057DA17-E038-6D4D-A3A8-C75B5C08CB2A}"/>
          </ac:spMkLst>
        </pc:spChg>
      </pc:sldChg>
      <pc:sldChg chg="delSp del">
        <pc:chgData name="Zhang L" userId="cb434a129f5f4335" providerId="LiveId" clId="{3769FF34-796C-A14B-B004-C25F50BB41C5}" dt="2022-12-02T08:56:11.916" v="12406" actId="2696"/>
        <pc:sldMkLst>
          <pc:docMk/>
          <pc:sldMk cId="2426828899" sldId="260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426828899" sldId="260"/>
            <ac:spMk id="4" creationId="{D057DA17-E038-6D4D-A3A8-C75B5C08CB2A}"/>
          </ac:spMkLst>
        </pc:spChg>
      </pc:sldChg>
      <pc:sldChg chg="delSp del">
        <pc:chgData name="Zhang L" userId="cb434a129f5f4335" providerId="LiveId" clId="{3769FF34-796C-A14B-B004-C25F50BB41C5}" dt="2022-12-02T11:29:54.775" v="12759" actId="2696"/>
        <pc:sldMkLst>
          <pc:docMk/>
          <pc:sldMk cId="4251638603" sldId="262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4251638603" sldId="262"/>
            <ac:spMk id="4" creationId="{20DCB331-E3A7-CA4C-86C3-D1B0F8A81A42}"/>
          </ac:spMkLst>
        </pc:spChg>
      </pc:sldChg>
      <pc:sldChg chg="delSp del">
        <pc:chgData name="Zhang L" userId="cb434a129f5f4335" providerId="LiveId" clId="{3769FF34-796C-A14B-B004-C25F50BB41C5}" dt="2022-12-02T11:29:55.607" v="12760" actId="2696"/>
        <pc:sldMkLst>
          <pc:docMk/>
          <pc:sldMk cId="1434400977" sldId="263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434400977" sldId="263"/>
            <ac:spMk id="4" creationId="{20DCB331-E3A7-CA4C-86C3-D1B0F8A81A42}"/>
          </ac:spMkLst>
        </pc:spChg>
      </pc:sldChg>
      <pc:sldChg chg="delSp del">
        <pc:chgData name="Zhang L" userId="cb434a129f5f4335" providerId="LiveId" clId="{3769FF34-796C-A14B-B004-C25F50BB41C5}" dt="2022-12-02T11:29:56.158" v="12761" actId="2696"/>
        <pc:sldMkLst>
          <pc:docMk/>
          <pc:sldMk cId="920550720" sldId="264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920550720" sldId="264"/>
            <ac:spMk id="4" creationId="{20DCB331-E3A7-CA4C-86C3-D1B0F8A81A42}"/>
          </ac:spMkLst>
        </pc:spChg>
      </pc:sldChg>
      <pc:sldChg chg="delSp del">
        <pc:chgData name="Zhang L" userId="cb434a129f5f4335" providerId="LiveId" clId="{3769FF34-796C-A14B-B004-C25F50BB41C5}" dt="2022-12-02T11:29:57.240" v="12763" actId="2696"/>
        <pc:sldMkLst>
          <pc:docMk/>
          <pc:sldMk cId="1782922782" sldId="265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782922782" sldId="265"/>
            <ac:spMk id="4" creationId="{20DCB331-E3A7-CA4C-86C3-D1B0F8A81A42}"/>
          </ac:spMkLst>
        </pc:spChg>
      </pc:sldChg>
      <pc:sldChg chg="delSp del">
        <pc:chgData name="Zhang L" userId="cb434a129f5f4335" providerId="LiveId" clId="{3769FF34-796C-A14B-B004-C25F50BB41C5}" dt="2022-12-02T11:29:58.095" v="12764" actId="2696"/>
        <pc:sldMkLst>
          <pc:docMk/>
          <pc:sldMk cId="3211307135" sldId="266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3211307135" sldId="266"/>
            <ac:spMk id="4" creationId="{20DCB331-E3A7-CA4C-86C3-D1B0F8A81A42}"/>
          </ac:spMkLst>
        </pc:spChg>
      </pc:sldChg>
      <pc:sldChg chg="modSp del mod">
        <pc:chgData name="Zhang L" userId="cb434a129f5f4335" providerId="LiveId" clId="{3769FF34-796C-A14B-B004-C25F50BB41C5}" dt="2022-12-02T03:49:29.831" v="841" actId="2696"/>
        <pc:sldMkLst>
          <pc:docMk/>
          <pc:sldMk cId="2263201" sldId="267"/>
        </pc:sldMkLst>
        <pc:spChg chg="mod">
          <ac:chgData name="Zhang L" userId="cb434a129f5f4335" providerId="LiveId" clId="{3769FF34-796C-A14B-B004-C25F50BB41C5}" dt="2022-12-02T02:27:14.450" v="69" actId="20577"/>
          <ac:spMkLst>
            <pc:docMk/>
            <pc:sldMk cId="2263201" sldId="267"/>
            <ac:spMk id="2" creationId="{8F74023A-4129-DF48-85E6-73CF4A6E4918}"/>
          </ac:spMkLst>
        </pc:spChg>
      </pc:sldChg>
      <pc:sldChg chg="addSp delSp modSp mod modNotesTx">
        <pc:chgData name="Zhang L" userId="cb434a129f5f4335" providerId="LiveId" clId="{3769FF34-796C-A14B-B004-C25F50BB41C5}" dt="2022-12-02T12:15:41.333" v="13897" actId="20577"/>
        <pc:sldMkLst>
          <pc:docMk/>
          <pc:sldMk cId="2777698429" sldId="269"/>
        </pc:sldMkLst>
        <pc:spChg chg="mod">
          <ac:chgData name="Zhang L" userId="cb434a129f5f4335" providerId="LiveId" clId="{3769FF34-796C-A14B-B004-C25F50BB41C5}" dt="2022-12-02T05:06:29.976" v="888" actId="20577"/>
          <ac:spMkLst>
            <pc:docMk/>
            <pc:sldMk cId="2777698429" sldId="269"/>
            <ac:spMk id="2" creationId="{39296FDC-C8F2-714E-8990-C1330ACF2107}"/>
          </ac:spMkLst>
        </pc:spChg>
        <pc:spChg chg="add mod">
          <ac:chgData name="Zhang L" userId="cb434a129f5f4335" providerId="LiveId" clId="{3769FF34-796C-A14B-B004-C25F50BB41C5}" dt="2022-12-02T12:15:41.333" v="13897" actId="20577"/>
          <ac:spMkLst>
            <pc:docMk/>
            <pc:sldMk cId="2777698429" sldId="269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2777698429" sldId="269"/>
            <ac:spMk id="4" creationId="{B89072E7-BE76-0840-84C9-90BC3C83E455}"/>
          </ac:spMkLst>
        </pc:spChg>
        <pc:spChg chg="add mod">
          <ac:chgData name="Zhang L" userId="cb434a129f5f4335" providerId="LiveId" clId="{3769FF34-796C-A14B-B004-C25F50BB41C5}" dt="2022-12-02T05:11:59.823" v="1276" actId="113"/>
          <ac:spMkLst>
            <pc:docMk/>
            <pc:sldMk cId="2777698429" sldId="269"/>
            <ac:spMk id="10" creationId="{5B36855A-910E-2611-EF4E-9DB49EAF1306}"/>
          </ac:spMkLst>
        </pc:spChg>
        <pc:spChg chg="add mod">
          <ac:chgData name="Zhang L" userId="cb434a129f5f4335" providerId="LiveId" clId="{3769FF34-796C-A14B-B004-C25F50BB41C5}" dt="2022-12-02T05:12:02.106" v="1277" actId="114"/>
          <ac:spMkLst>
            <pc:docMk/>
            <pc:sldMk cId="2777698429" sldId="269"/>
            <ac:spMk id="11" creationId="{02E8A371-7A9B-FB0A-B2BA-7190BCE05908}"/>
          </ac:spMkLst>
        </pc:spChg>
        <pc:picChg chg="del">
          <ac:chgData name="Zhang L" userId="cb434a129f5f4335" providerId="LiveId" clId="{3769FF34-796C-A14B-B004-C25F50BB41C5}" dt="2022-12-02T05:06:32.726" v="889" actId="478"/>
          <ac:picMkLst>
            <pc:docMk/>
            <pc:sldMk cId="2777698429" sldId="269"/>
            <ac:picMk id="7" creationId="{72C52D0F-FBB8-0448-ABDD-6866538FC657}"/>
          </ac:picMkLst>
        </pc:picChg>
        <pc:picChg chg="add mod">
          <ac:chgData name="Zhang L" userId="cb434a129f5f4335" providerId="LiveId" clId="{3769FF34-796C-A14B-B004-C25F50BB41C5}" dt="2022-12-02T05:10:49.088" v="1132" actId="1076"/>
          <ac:picMkLst>
            <pc:docMk/>
            <pc:sldMk cId="2777698429" sldId="269"/>
            <ac:picMk id="8" creationId="{7974118F-CD96-3FF6-0F01-FDECB56698F7}"/>
          </ac:picMkLst>
        </pc:picChg>
        <pc:picChg chg="add mod">
          <ac:chgData name="Zhang L" userId="cb434a129f5f4335" providerId="LiveId" clId="{3769FF34-796C-A14B-B004-C25F50BB41C5}" dt="2022-12-02T05:10:39.922" v="1130" actId="1076"/>
          <ac:picMkLst>
            <pc:docMk/>
            <pc:sldMk cId="2777698429" sldId="269"/>
            <ac:picMk id="9" creationId="{093685F2-0252-EFD5-EC19-21F12D5ACAFF}"/>
          </ac:picMkLst>
        </pc:picChg>
      </pc:sldChg>
      <pc:sldChg chg="modSp del mod">
        <pc:chgData name="Zhang L" userId="cb434a129f5f4335" providerId="LiveId" clId="{3769FF34-796C-A14B-B004-C25F50BB41C5}" dt="2022-12-02T03:49:16.800" v="837" actId="2696"/>
        <pc:sldMkLst>
          <pc:docMk/>
          <pc:sldMk cId="2781668688" sldId="270"/>
        </pc:sldMkLst>
        <pc:picChg chg="mod">
          <ac:chgData name="Zhang L" userId="cb434a129f5f4335" providerId="LiveId" clId="{3769FF34-796C-A14B-B004-C25F50BB41C5}" dt="2022-12-02T03:27:36.204" v="187" actId="1076"/>
          <ac:picMkLst>
            <pc:docMk/>
            <pc:sldMk cId="2781668688" sldId="270"/>
            <ac:picMk id="7" creationId="{C1DF352B-588F-B547-AF68-4F4128512F4A}"/>
          </ac:picMkLst>
        </pc:picChg>
      </pc:sldChg>
      <pc:sldChg chg="modSp del mod">
        <pc:chgData name="Zhang L" userId="cb434a129f5f4335" providerId="LiveId" clId="{3769FF34-796C-A14B-B004-C25F50BB41C5}" dt="2022-12-02T03:49:17.732" v="838" actId="2696"/>
        <pc:sldMkLst>
          <pc:docMk/>
          <pc:sldMk cId="680292155" sldId="271"/>
        </pc:sldMkLst>
        <pc:picChg chg="mod">
          <ac:chgData name="Zhang L" userId="cb434a129f5f4335" providerId="LiveId" clId="{3769FF34-796C-A14B-B004-C25F50BB41C5}" dt="2022-12-02T03:27:58.072" v="189" actId="1076"/>
          <ac:picMkLst>
            <pc:docMk/>
            <pc:sldMk cId="680292155" sldId="271"/>
            <ac:picMk id="7" creationId="{C1DF352B-588F-B547-AF68-4F4128512F4A}"/>
          </ac:picMkLst>
        </pc:picChg>
      </pc:sldChg>
      <pc:sldChg chg="del">
        <pc:chgData name="Zhang L" userId="cb434a129f5f4335" providerId="LiveId" clId="{3769FF34-796C-A14B-B004-C25F50BB41C5}" dt="2022-12-02T03:49:22.229" v="839" actId="2696"/>
        <pc:sldMkLst>
          <pc:docMk/>
          <pc:sldMk cId="328983922" sldId="272"/>
        </pc:sldMkLst>
      </pc:sldChg>
      <pc:sldChg chg="del">
        <pc:chgData name="Zhang L" userId="cb434a129f5f4335" providerId="LiveId" clId="{3769FF34-796C-A14B-B004-C25F50BB41C5}" dt="2022-12-02T03:49:25.575" v="840" actId="2696"/>
        <pc:sldMkLst>
          <pc:docMk/>
          <pc:sldMk cId="1365671934" sldId="273"/>
        </pc:sldMkLst>
      </pc:sldChg>
      <pc:sldChg chg="delSp modSp mod">
        <pc:chgData name="Zhang L" userId="cb434a129f5f4335" providerId="LiveId" clId="{3769FF34-796C-A14B-B004-C25F50BB41C5}" dt="2022-12-02T06:24:18.925" v="5550"/>
        <pc:sldMkLst>
          <pc:docMk/>
          <pc:sldMk cId="2355044282" sldId="274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355044282" sldId="274"/>
            <ac:spMk id="4" creationId="{81ED3D3B-15D7-7443-B065-9CCDF5C0A1E1}"/>
          </ac:spMkLst>
        </pc:spChg>
        <pc:spChg chg="mod">
          <ac:chgData name="Zhang L" userId="cb434a129f5f4335" providerId="LiveId" clId="{3769FF34-796C-A14B-B004-C25F50BB41C5}" dt="2022-12-02T03:50:08.631" v="852" actId="20577"/>
          <ac:spMkLst>
            <pc:docMk/>
            <pc:sldMk cId="2355044282" sldId="274"/>
            <ac:spMk id="9" creationId="{96CC0E6B-1BAE-CC42-925A-2F92C5267D5D}"/>
          </ac:spMkLst>
        </pc:spChg>
      </pc:sldChg>
      <pc:sldChg chg="delSp del">
        <pc:chgData name="Zhang L" userId="cb434a129f5f4335" providerId="LiveId" clId="{3769FF34-796C-A14B-B004-C25F50BB41C5}" dt="2022-12-02T06:52:45.261" v="7266" actId="2696"/>
        <pc:sldMkLst>
          <pc:docMk/>
          <pc:sldMk cId="595486328" sldId="275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595486328" sldId="275"/>
            <ac:spMk id="4" creationId="{B89072E7-BE76-0840-84C9-90BC3C83E455}"/>
          </ac:spMkLst>
        </pc:spChg>
      </pc:sldChg>
      <pc:sldChg chg="delSp del">
        <pc:chgData name="Zhang L" userId="cb434a129f5f4335" providerId="LiveId" clId="{3769FF34-796C-A14B-B004-C25F50BB41C5}" dt="2022-12-02T06:52:46.046" v="7267" actId="2696"/>
        <pc:sldMkLst>
          <pc:docMk/>
          <pc:sldMk cId="2886798754" sldId="276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886798754" sldId="276"/>
            <ac:spMk id="4" creationId="{B89072E7-BE76-0840-84C9-90BC3C83E455}"/>
          </ac:spMkLst>
        </pc:spChg>
      </pc:sldChg>
      <pc:sldChg chg="delSp del">
        <pc:chgData name="Zhang L" userId="cb434a129f5f4335" providerId="LiveId" clId="{3769FF34-796C-A14B-B004-C25F50BB41C5}" dt="2022-12-02T06:52:47.781" v="7268" actId="2696"/>
        <pc:sldMkLst>
          <pc:docMk/>
          <pc:sldMk cId="3122158616" sldId="277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3122158616" sldId="277"/>
            <ac:spMk id="4" creationId="{B89072E7-BE76-0840-84C9-90BC3C83E455}"/>
          </ac:spMkLst>
        </pc:spChg>
      </pc:sldChg>
      <pc:sldChg chg="delSp del">
        <pc:chgData name="Zhang L" userId="cb434a129f5f4335" providerId="LiveId" clId="{3769FF34-796C-A14B-B004-C25F50BB41C5}" dt="2022-12-02T06:52:58.023" v="7269" actId="2696"/>
        <pc:sldMkLst>
          <pc:docMk/>
          <pc:sldMk cId="2562997847" sldId="279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562997847" sldId="279"/>
            <ac:spMk id="4" creationId="{2268D6AF-B884-7D47-AC28-9BA9D7D49A39}"/>
          </ac:spMkLst>
        </pc:spChg>
      </pc:sldChg>
      <pc:sldChg chg="delSp del">
        <pc:chgData name="Zhang L" userId="cb434a129f5f4335" providerId="LiveId" clId="{3769FF34-796C-A14B-B004-C25F50BB41C5}" dt="2022-12-02T06:53:09.152" v="7270" actId="2696"/>
        <pc:sldMkLst>
          <pc:docMk/>
          <pc:sldMk cId="2772821318" sldId="280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772821318" sldId="280"/>
            <ac:spMk id="4" creationId="{2268D6AF-B884-7D47-AC28-9BA9D7D49A39}"/>
          </ac:spMkLst>
        </pc:spChg>
      </pc:sldChg>
      <pc:sldChg chg="addSp delSp modSp mod modAnim modNotesTx">
        <pc:chgData name="Zhang L" userId="cb434a129f5f4335" providerId="LiveId" clId="{3769FF34-796C-A14B-B004-C25F50BB41C5}" dt="2022-12-02T07:19:07.278" v="7911" actId="2711"/>
        <pc:sldMkLst>
          <pc:docMk/>
          <pc:sldMk cId="3175679213" sldId="281"/>
        </pc:sldMkLst>
        <pc:spChg chg="mod">
          <ac:chgData name="Zhang L" userId="cb434a129f5f4335" providerId="LiveId" clId="{3769FF34-796C-A14B-B004-C25F50BB41C5}" dt="2022-12-02T06:58:46.748" v="7445" actId="20577"/>
          <ac:spMkLst>
            <pc:docMk/>
            <pc:sldMk cId="3175679213" sldId="281"/>
            <ac:spMk id="2" creationId="{8DE431D6-5032-B646-A371-544F98879D60}"/>
          </ac:spMkLst>
        </pc:spChg>
        <pc:spChg chg="mod">
          <ac:chgData name="Zhang L" userId="cb434a129f5f4335" providerId="LiveId" clId="{3769FF34-796C-A14B-B004-C25F50BB41C5}" dt="2022-12-02T07:19:01.517" v="7910" actId="113"/>
          <ac:spMkLst>
            <pc:docMk/>
            <pc:sldMk cId="3175679213" sldId="281"/>
            <ac:spMk id="3" creationId="{61799F43-7B0D-AC48-8E7B-B8592F0DDA6A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175679213" sldId="281"/>
            <ac:spMk id="4" creationId="{2268D6AF-B884-7D47-AC28-9BA9D7D49A39}"/>
          </ac:spMkLst>
        </pc:spChg>
        <pc:spChg chg="add mod">
          <ac:chgData name="Zhang L" userId="cb434a129f5f4335" providerId="LiveId" clId="{3769FF34-796C-A14B-B004-C25F50BB41C5}" dt="2022-12-02T07:01:22.799" v="7462" actId="692"/>
          <ac:spMkLst>
            <pc:docMk/>
            <pc:sldMk cId="3175679213" sldId="281"/>
            <ac:spMk id="9" creationId="{1570EBB0-6C6E-ACED-DB50-BFCE084E7B6E}"/>
          </ac:spMkLst>
        </pc:spChg>
        <pc:spChg chg="add mod">
          <ac:chgData name="Zhang L" userId="cb434a129f5f4335" providerId="LiveId" clId="{3769FF34-796C-A14B-B004-C25F50BB41C5}" dt="2022-12-02T07:19:07.278" v="7911" actId="2711"/>
          <ac:spMkLst>
            <pc:docMk/>
            <pc:sldMk cId="3175679213" sldId="281"/>
            <ac:spMk id="10" creationId="{949AD417-F52D-4EEC-30CE-EFDDE56B2E5E}"/>
          </ac:spMkLst>
        </pc:spChg>
        <pc:picChg chg="del">
          <ac:chgData name="Zhang L" userId="cb434a129f5f4335" providerId="LiveId" clId="{3769FF34-796C-A14B-B004-C25F50BB41C5}" dt="2022-12-02T06:59:18.529" v="7446" actId="478"/>
          <ac:picMkLst>
            <pc:docMk/>
            <pc:sldMk cId="3175679213" sldId="281"/>
            <ac:picMk id="7" creationId="{CD423CCA-C034-7D48-B2CE-B3E15059FDFA}"/>
          </ac:picMkLst>
        </pc:picChg>
        <pc:picChg chg="add mod">
          <ac:chgData name="Zhang L" userId="cb434a129f5f4335" providerId="LiveId" clId="{3769FF34-796C-A14B-B004-C25F50BB41C5}" dt="2022-12-02T06:59:43.907" v="7449" actId="1076"/>
          <ac:picMkLst>
            <pc:docMk/>
            <pc:sldMk cId="3175679213" sldId="281"/>
            <ac:picMk id="8" creationId="{D14631FD-0953-9D13-5067-9EB9A6245468}"/>
          </ac:picMkLst>
        </pc:picChg>
      </pc:sldChg>
      <pc:sldChg chg="addSp delSp modSp mod modNotesTx">
        <pc:chgData name="Zhang L" userId="cb434a129f5f4335" providerId="LiveId" clId="{3769FF34-796C-A14B-B004-C25F50BB41C5}" dt="2022-12-02T12:29:07.817" v="14050" actId="14100"/>
        <pc:sldMkLst>
          <pc:docMk/>
          <pc:sldMk cId="2687273267" sldId="282"/>
        </pc:sldMkLst>
        <pc:spChg chg="mod">
          <ac:chgData name="Zhang L" userId="cb434a129f5f4335" providerId="LiveId" clId="{3769FF34-796C-A14B-B004-C25F50BB41C5}" dt="2022-12-02T07:04:01.638" v="7494" actId="20577"/>
          <ac:spMkLst>
            <pc:docMk/>
            <pc:sldMk cId="2687273267" sldId="282"/>
            <ac:spMk id="2" creationId="{8DE431D6-5032-B646-A371-544F98879D60}"/>
          </ac:spMkLst>
        </pc:spChg>
        <pc:spChg chg="mod">
          <ac:chgData name="Zhang L" userId="cb434a129f5f4335" providerId="LiveId" clId="{3769FF34-796C-A14B-B004-C25F50BB41C5}" dt="2022-12-02T12:29:07.817" v="14050" actId="14100"/>
          <ac:spMkLst>
            <pc:docMk/>
            <pc:sldMk cId="2687273267" sldId="282"/>
            <ac:spMk id="3" creationId="{61799F43-7B0D-AC48-8E7B-B8592F0DDA6A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2687273267" sldId="282"/>
            <ac:spMk id="4" creationId="{2268D6AF-B884-7D47-AC28-9BA9D7D49A39}"/>
          </ac:spMkLst>
        </pc:spChg>
        <pc:spChg chg="add mod">
          <ac:chgData name="Zhang L" userId="cb434a129f5f4335" providerId="LiveId" clId="{3769FF34-796C-A14B-B004-C25F50BB41C5}" dt="2022-12-02T07:42:36.091" v="8704" actId="14100"/>
          <ac:spMkLst>
            <pc:docMk/>
            <pc:sldMk cId="2687273267" sldId="282"/>
            <ac:spMk id="9" creationId="{A5EA6EA0-C3E9-8300-4E6D-2D594E8EFCE9}"/>
          </ac:spMkLst>
        </pc:spChg>
        <pc:picChg chg="add mod">
          <ac:chgData name="Zhang L" userId="cb434a129f5f4335" providerId="LiveId" clId="{3769FF34-796C-A14B-B004-C25F50BB41C5}" dt="2022-12-02T07:04:31.143" v="7501" actId="1037"/>
          <ac:picMkLst>
            <pc:docMk/>
            <pc:sldMk cId="2687273267" sldId="282"/>
            <ac:picMk id="7" creationId="{FB7788E2-4ED7-807A-F069-7E445477F61A}"/>
          </ac:picMkLst>
        </pc:picChg>
        <pc:picChg chg="del">
          <ac:chgData name="Zhang L" userId="cb434a129f5f4335" providerId="LiveId" clId="{3769FF34-796C-A14B-B004-C25F50BB41C5}" dt="2022-12-02T07:04:04.414" v="7495" actId="478"/>
          <ac:picMkLst>
            <pc:docMk/>
            <pc:sldMk cId="2687273267" sldId="282"/>
            <ac:picMk id="8" creationId="{08DB4DF3-CD78-914E-8317-FA5066899B00}"/>
          </ac:picMkLst>
        </pc:picChg>
      </pc:sldChg>
      <pc:sldChg chg="delSp modSp del mod">
        <pc:chgData name="Zhang L" userId="cb434a129f5f4335" providerId="LiveId" clId="{3769FF34-796C-A14B-B004-C25F50BB41C5}" dt="2022-12-02T08:19:10.089" v="10834" actId="2696"/>
        <pc:sldMkLst>
          <pc:docMk/>
          <pc:sldMk cId="412498562" sldId="283"/>
        </pc:sldMkLst>
        <pc:spChg chg="mod">
          <ac:chgData name="Zhang L" userId="cb434a129f5f4335" providerId="LiveId" clId="{3769FF34-796C-A14B-B004-C25F50BB41C5}" dt="2022-12-02T08:07:55.596" v="10540" actId="20577"/>
          <ac:spMkLst>
            <pc:docMk/>
            <pc:sldMk cId="412498562" sldId="283"/>
            <ac:spMk id="2" creationId="{276BBCE3-5B70-DC47-B57E-74C319B8D272}"/>
          </ac:spMkLst>
        </pc:spChg>
        <pc:spChg chg="mod">
          <ac:chgData name="Zhang L" userId="cb434a129f5f4335" providerId="LiveId" clId="{3769FF34-796C-A14B-B004-C25F50BB41C5}" dt="2022-12-02T08:16:30.908" v="10833" actId="20577"/>
          <ac:spMkLst>
            <pc:docMk/>
            <pc:sldMk cId="412498562" sldId="283"/>
            <ac:spMk id="3" creationId="{4DD94FC0-A035-F143-9B0C-29051533949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412498562" sldId="283"/>
            <ac:spMk id="4" creationId="{02232EAC-DBB7-234C-87EF-EB1793267ECC}"/>
          </ac:spMkLst>
        </pc:spChg>
      </pc:sldChg>
      <pc:sldChg chg="delSp del">
        <pc:chgData name="Zhang L" userId="cb434a129f5f4335" providerId="LiveId" clId="{3769FF34-796C-A14B-B004-C25F50BB41C5}" dt="2022-12-02T08:56:12.425" v="12407" actId="2696"/>
        <pc:sldMkLst>
          <pc:docMk/>
          <pc:sldMk cId="1950859535" sldId="284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950859535" sldId="284"/>
            <ac:spMk id="4" creationId="{D057DA17-E038-6D4D-A3A8-C75B5C08CB2A}"/>
          </ac:spMkLst>
        </pc:spChg>
      </pc:sldChg>
      <pc:sldChg chg="delSp del">
        <pc:chgData name="Zhang L" userId="cb434a129f5f4335" providerId="LiveId" clId="{3769FF34-796C-A14B-B004-C25F50BB41C5}" dt="2022-12-02T11:29:56.676" v="12762" actId="2696"/>
        <pc:sldMkLst>
          <pc:docMk/>
          <pc:sldMk cId="2316108709" sldId="285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316108709" sldId="285"/>
            <ac:spMk id="4" creationId="{20DCB331-E3A7-CA4C-86C3-D1B0F8A81A42}"/>
          </ac:spMkLst>
        </pc:spChg>
      </pc:sldChg>
      <pc:sldChg chg="delSp del">
        <pc:chgData name="Zhang L" userId="cb434a129f5f4335" providerId="LiveId" clId="{3769FF34-796C-A14B-B004-C25F50BB41C5}" dt="2022-12-02T07:04:58.745" v="7503" actId="2696"/>
        <pc:sldMkLst>
          <pc:docMk/>
          <pc:sldMk cId="1844122383" sldId="286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844122383" sldId="286"/>
            <ac:spMk id="4" creationId="{465D2E9D-033D-4E4D-B904-4200D4FA12B6}"/>
          </ac:spMkLst>
        </pc:spChg>
      </pc:sldChg>
      <pc:sldChg chg="addSp delSp modSp add del mod ord modNotesTx">
        <pc:chgData name="Zhang L" userId="cb434a129f5f4335" providerId="LiveId" clId="{3769FF34-796C-A14B-B004-C25F50BB41C5}" dt="2022-12-02T03:36:39.164" v="385" actId="2696"/>
        <pc:sldMkLst>
          <pc:docMk/>
          <pc:sldMk cId="1589530487" sldId="287"/>
        </pc:sldMkLst>
        <pc:picChg chg="add del mod">
          <ac:chgData name="Zhang L" userId="cb434a129f5f4335" providerId="LiveId" clId="{3769FF34-796C-A14B-B004-C25F50BB41C5}" dt="2022-12-02T02:28:46.581" v="74" actId="478"/>
          <ac:picMkLst>
            <pc:docMk/>
            <pc:sldMk cId="1589530487" sldId="287"/>
            <ac:picMk id="7" creationId="{95B1A704-AB0C-2101-7129-9FD18705F81E}"/>
          </ac:picMkLst>
        </pc:picChg>
        <pc:picChg chg="add mod">
          <ac:chgData name="Zhang L" userId="cb434a129f5f4335" providerId="LiveId" clId="{3769FF34-796C-A14B-B004-C25F50BB41C5}" dt="2022-12-02T03:27:06.187" v="181" actId="29295"/>
          <ac:picMkLst>
            <pc:docMk/>
            <pc:sldMk cId="1589530487" sldId="287"/>
            <ac:picMk id="9" creationId="{989BD478-FD17-54E4-07AA-2CD79264D171}"/>
          </ac:picMkLst>
        </pc:picChg>
        <pc:picChg chg="add del mod">
          <ac:chgData name="Zhang L" userId="cb434a129f5f4335" providerId="LiveId" clId="{3769FF34-796C-A14B-B004-C25F50BB41C5}" dt="2022-12-02T03:27:21.515" v="185" actId="478"/>
          <ac:picMkLst>
            <pc:docMk/>
            <pc:sldMk cId="1589530487" sldId="287"/>
            <ac:picMk id="10" creationId="{1AF895EB-0500-EA02-94A7-0A5A1A3DE25E}"/>
          </ac:picMkLst>
        </pc:picChg>
        <pc:picChg chg="add mod modCrop">
          <ac:chgData name="Zhang L" userId="cb434a129f5f4335" providerId="LiveId" clId="{3769FF34-796C-A14B-B004-C25F50BB41C5}" dt="2022-12-02T03:28:58.928" v="197" actId="29295"/>
          <ac:picMkLst>
            <pc:docMk/>
            <pc:sldMk cId="1589530487" sldId="287"/>
            <ac:picMk id="11" creationId="{4F4D46F6-9994-8F16-B2E1-40CCF1A204EA}"/>
          </ac:picMkLst>
        </pc:picChg>
        <pc:picChg chg="del">
          <ac:chgData name="Zhang L" userId="cb434a129f5f4335" providerId="LiveId" clId="{3769FF34-796C-A14B-B004-C25F50BB41C5}" dt="2022-12-02T02:27:52.908" v="71" actId="478"/>
          <ac:picMkLst>
            <pc:docMk/>
            <pc:sldMk cId="1589530487" sldId="287"/>
            <ac:picMk id="81" creationId="{F1E8F3DF-EF93-0941-9531-C26741FC07FF}"/>
          </ac:picMkLst>
        </pc:picChg>
      </pc:sldChg>
      <pc:sldChg chg="delSp modSp add mod modNotesTx">
        <pc:chgData name="Zhang L" userId="cb434a129f5f4335" providerId="LiveId" clId="{3769FF34-796C-A14B-B004-C25F50BB41C5}" dt="2022-12-02T11:42:36.855" v="13197" actId="20577"/>
        <pc:sldMkLst>
          <pc:docMk/>
          <pc:sldMk cId="3858414646" sldId="288"/>
        </pc:sldMkLst>
        <pc:spChg chg="mod">
          <ac:chgData name="Zhang L" userId="cb434a129f5f4335" providerId="LiveId" clId="{3769FF34-796C-A14B-B004-C25F50BB41C5}" dt="2022-12-02T11:30:34.039" v="12815" actId="20577"/>
          <ac:spMkLst>
            <pc:docMk/>
            <pc:sldMk cId="3858414646" sldId="288"/>
            <ac:spMk id="2" creationId="{8F74023A-4129-DF48-85E6-73CF4A6E4918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858414646" sldId="288"/>
            <ac:spMk id="4" creationId="{BD446FEF-0DFD-B44D-9F84-82302F6D25B2}"/>
          </ac:spMkLst>
        </pc:spChg>
        <pc:picChg chg="mod">
          <ac:chgData name="Zhang L" userId="cb434a129f5f4335" providerId="LiveId" clId="{3769FF34-796C-A14B-B004-C25F50BB41C5}" dt="2022-12-02T02:33:15.116" v="89" actId="29295"/>
          <ac:picMkLst>
            <pc:docMk/>
            <pc:sldMk cId="3858414646" sldId="288"/>
            <ac:picMk id="9" creationId="{989BD478-FD17-54E4-07AA-2CD79264D171}"/>
          </ac:picMkLst>
        </pc:picChg>
      </pc:sldChg>
      <pc:sldChg chg="addSp delSp modSp add del mod">
        <pc:chgData name="Zhang L" userId="cb434a129f5f4335" providerId="LiveId" clId="{3769FF34-796C-A14B-B004-C25F50BB41C5}" dt="2022-12-02T03:29:51.689" v="203" actId="2696"/>
        <pc:sldMkLst>
          <pc:docMk/>
          <pc:sldMk cId="156732702" sldId="289"/>
        </pc:sldMkLst>
        <pc:picChg chg="add del mod">
          <ac:chgData name="Zhang L" userId="cb434a129f5f4335" providerId="LiveId" clId="{3769FF34-796C-A14B-B004-C25F50BB41C5}" dt="2022-12-02T03:29:49.035" v="202"/>
          <ac:picMkLst>
            <pc:docMk/>
            <pc:sldMk cId="156732702" sldId="289"/>
            <ac:picMk id="3" creationId="{C87E5C84-0DFD-E0A6-140D-379FF2CE8676}"/>
          </ac:picMkLst>
        </pc:picChg>
      </pc:sldChg>
      <pc:sldChg chg="addSp delSp modSp add mod modNotesTx">
        <pc:chgData name="Zhang L" userId="cb434a129f5f4335" providerId="LiveId" clId="{3769FF34-796C-A14B-B004-C25F50BB41C5}" dt="2022-12-02T06:24:18.925" v="5550"/>
        <pc:sldMkLst>
          <pc:docMk/>
          <pc:sldMk cId="4228171051" sldId="289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4228171051" sldId="289"/>
            <ac:spMk id="4" creationId="{BD446FEF-0DFD-B44D-9F84-82302F6D25B2}"/>
          </ac:spMkLst>
        </pc:spChg>
        <pc:picChg chg="add mod modCrop">
          <ac:chgData name="Zhang L" userId="cb434a129f5f4335" providerId="LiveId" clId="{3769FF34-796C-A14B-B004-C25F50BB41C5}" dt="2022-12-02T03:33:28.114" v="363" actId="732"/>
          <ac:picMkLst>
            <pc:docMk/>
            <pc:sldMk cId="4228171051" sldId="289"/>
            <ac:picMk id="3" creationId="{92B38518-B62B-DB1B-70AF-81A2DA0398A5}"/>
          </ac:picMkLst>
        </pc:picChg>
        <pc:picChg chg="add mod">
          <ac:chgData name="Zhang L" userId="cb434a129f5f4335" providerId="LiveId" clId="{3769FF34-796C-A14B-B004-C25F50BB41C5}" dt="2022-12-02T03:30:59.297" v="214"/>
          <ac:picMkLst>
            <pc:docMk/>
            <pc:sldMk cId="4228171051" sldId="289"/>
            <ac:picMk id="7" creationId="{A4D894B4-1C2F-CD38-30B5-9C57DD292474}"/>
          </ac:picMkLst>
        </pc:picChg>
        <pc:picChg chg="del">
          <ac:chgData name="Zhang L" userId="cb434a129f5f4335" providerId="LiveId" clId="{3769FF34-796C-A14B-B004-C25F50BB41C5}" dt="2022-12-02T03:29:55.626" v="205" actId="478"/>
          <ac:picMkLst>
            <pc:docMk/>
            <pc:sldMk cId="4228171051" sldId="289"/>
            <ac:picMk id="11" creationId="{4F4D46F6-9994-8F16-B2E1-40CCF1A204EA}"/>
          </ac:picMkLst>
        </pc:picChg>
      </pc:sldChg>
      <pc:sldChg chg="delSp modSp add mod modNotesTx">
        <pc:chgData name="Zhang L" userId="cb434a129f5f4335" providerId="LiveId" clId="{3769FF34-796C-A14B-B004-C25F50BB41C5}" dt="2022-12-02T06:24:18.925" v="5550"/>
        <pc:sldMkLst>
          <pc:docMk/>
          <pc:sldMk cId="1245140718" sldId="290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245140718" sldId="290"/>
            <ac:spMk id="4" creationId="{BD446FEF-0DFD-B44D-9F84-82302F6D25B2}"/>
          </ac:spMkLst>
        </pc:spChg>
        <pc:picChg chg="mod modCrop">
          <ac:chgData name="Zhang L" userId="cb434a129f5f4335" providerId="LiveId" clId="{3769FF34-796C-A14B-B004-C25F50BB41C5}" dt="2022-12-02T03:36:11.048" v="365" actId="732"/>
          <ac:picMkLst>
            <pc:docMk/>
            <pc:sldMk cId="1245140718" sldId="290"/>
            <ac:picMk id="11" creationId="{4F4D46F6-9994-8F16-B2E1-40CCF1A204EA}"/>
          </ac:picMkLst>
        </pc:picChg>
      </pc:sldChg>
      <pc:sldChg chg="addSp delSp modSp add mod modNotesTx">
        <pc:chgData name="Zhang L" userId="cb434a129f5f4335" providerId="LiveId" clId="{3769FF34-796C-A14B-B004-C25F50BB41C5}" dt="2022-12-02T06:24:18.925" v="5550"/>
        <pc:sldMkLst>
          <pc:docMk/>
          <pc:sldMk cId="3128410688" sldId="291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3128410688" sldId="291"/>
            <ac:spMk id="4" creationId="{BD446FEF-0DFD-B44D-9F84-82302F6D25B2}"/>
          </ac:spMkLst>
        </pc:spChg>
        <pc:picChg chg="mod modCrop">
          <ac:chgData name="Zhang L" userId="cb434a129f5f4335" providerId="LiveId" clId="{3769FF34-796C-A14B-B004-C25F50BB41C5}" dt="2022-12-02T03:40:34.379" v="397" actId="732"/>
          <ac:picMkLst>
            <pc:docMk/>
            <pc:sldMk cId="3128410688" sldId="291"/>
            <ac:picMk id="3" creationId="{92B38518-B62B-DB1B-70AF-81A2DA0398A5}"/>
          </ac:picMkLst>
        </pc:picChg>
        <pc:picChg chg="add del">
          <ac:chgData name="Zhang L" userId="cb434a129f5f4335" providerId="LiveId" clId="{3769FF34-796C-A14B-B004-C25F50BB41C5}" dt="2022-12-02T03:37:47.090" v="391" actId="478"/>
          <ac:picMkLst>
            <pc:docMk/>
            <pc:sldMk cId="3128410688" sldId="291"/>
            <ac:picMk id="7" creationId="{A4D894B4-1C2F-CD38-30B5-9C57DD292474}"/>
          </ac:picMkLst>
        </pc:picChg>
        <pc:picChg chg="add mod modCrop">
          <ac:chgData name="Zhang L" userId="cb434a129f5f4335" providerId="LiveId" clId="{3769FF34-796C-A14B-B004-C25F50BB41C5}" dt="2022-12-02T03:41:39.457" v="408" actId="732"/>
          <ac:picMkLst>
            <pc:docMk/>
            <pc:sldMk cId="3128410688" sldId="291"/>
            <ac:picMk id="8" creationId="{C0E2A0C5-AD1D-C1C8-C70A-C904116BB1DF}"/>
          </ac:picMkLst>
        </pc:picChg>
      </pc:sldChg>
      <pc:sldChg chg="delSp modSp add mod modNotesTx">
        <pc:chgData name="Zhang L" userId="cb434a129f5f4335" providerId="LiveId" clId="{3769FF34-796C-A14B-B004-C25F50BB41C5}" dt="2022-12-02T06:24:18.925" v="5550"/>
        <pc:sldMkLst>
          <pc:docMk/>
          <pc:sldMk cId="1680031331" sldId="292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680031331" sldId="292"/>
            <ac:spMk id="4" creationId="{BD446FEF-0DFD-B44D-9F84-82302F6D25B2}"/>
          </ac:spMkLst>
        </pc:spChg>
        <pc:picChg chg="mod modCrop">
          <ac:chgData name="Zhang L" userId="cb434a129f5f4335" providerId="LiveId" clId="{3769FF34-796C-A14B-B004-C25F50BB41C5}" dt="2022-12-02T03:46:28.008" v="579" actId="732"/>
          <ac:picMkLst>
            <pc:docMk/>
            <pc:sldMk cId="1680031331" sldId="292"/>
            <ac:picMk id="3" creationId="{92B38518-B62B-DB1B-70AF-81A2DA0398A5}"/>
          </ac:picMkLst>
        </pc:picChg>
        <pc:picChg chg="del">
          <ac:chgData name="Zhang L" userId="cb434a129f5f4335" providerId="LiveId" clId="{3769FF34-796C-A14B-B004-C25F50BB41C5}" dt="2022-12-02T03:46:08.842" v="575" actId="478"/>
          <ac:picMkLst>
            <pc:docMk/>
            <pc:sldMk cId="1680031331" sldId="292"/>
            <ac:picMk id="7" creationId="{A4D894B4-1C2F-CD38-30B5-9C57DD292474}"/>
          </ac:picMkLst>
        </pc:picChg>
      </pc:sldChg>
      <pc:sldChg chg="delSp add">
        <pc:chgData name="Zhang L" userId="cb434a129f5f4335" providerId="LiveId" clId="{3769FF34-796C-A14B-B004-C25F50BB41C5}" dt="2022-12-02T06:24:18.925" v="5550"/>
        <pc:sldMkLst>
          <pc:docMk/>
          <pc:sldMk cId="1904254923" sldId="293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904254923" sldId="293"/>
            <ac:spMk id="4" creationId="{BD446FEF-0DFD-B44D-9F84-82302F6D25B2}"/>
          </ac:spMkLst>
        </pc:spChg>
      </pc:sldChg>
      <pc:sldChg chg="addSp delSp modSp add mod modNotesTx">
        <pc:chgData name="Zhang L" userId="cb434a129f5f4335" providerId="LiveId" clId="{3769FF34-796C-A14B-B004-C25F50BB41C5}" dt="2022-12-02T12:18:57.368" v="13956" actId="20577"/>
        <pc:sldMkLst>
          <pc:docMk/>
          <pc:sldMk cId="3332355810" sldId="294"/>
        </pc:sldMkLst>
        <pc:spChg chg="mod">
          <ac:chgData name="Zhang L" userId="cb434a129f5f4335" providerId="LiveId" clId="{3769FF34-796C-A14B-B004-C25F50BB41C5}" dt="2022-12-02T12:18:34.512" v="13951" actId="20577"/>
          <ac:spMkLst>
            <pc:docMk/>
            <pc:sldMk cId="3332355810" sldId="294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332355810" sldId="294"/>
            <ac:spMk id="4" creationId="{B89072E7-BE76-0840-84C9-90BC3C83E455}"/>
          </ac:spMkLst>
        </pc:spChg>
        <pc:picChg chg="add del mod">
          <ac:chgData name="Zhang L" userId="cb434a129f5f4335" providerId="LiveId" clId="{3769FF34-796C-A14B-B004-C25F50BB41C5}" dt="2022-12-02T05:47:22.712" v="3925" actId="478"/>
          <ac:picMkLst>
            <pc:docMk/>
            <pc:sldMk cId="3332355810" sldId="294"/>
            <ac:picMk id="7" creationId="{ACEA4889-F3D7-8A03-9D76-63EBD5413FE1}"/>
          </ac:picMkLst>
        </pc:picChg>
      </pc:sldChg>
      <pc:sldChg chg="delSp modSp add mod modNotesTx">
        <pc:chgData name="Zhang L" userId="cb434a129f5f4335" providerId="LiveId" clId="{3769FF34-796C-A14B-B004-C25F50BB41C5}" dt="2022-12-02T12:16:28.711" v="13909" actId="20577"/>
        <pc:sldMkLst>
          <pc:docMk/>
          <pc:sldMk cId="3781811155" sldId="295"/>
        </pc:sldMkLst>
        <pc:spChg chg="mod">
          <ac:chgData name="Zhang L" userId="cb434a129f5f4335" providerId="LiveId" clId="{3769FF34-796C-A14B-B004-C25F50BB41C5}" dt="2022-12-02T12:16:28.711" v="13909" actId="20577"/>
          <ac:spMkLst>
            <pc:docMk/>
            <pc:sldMk cId="3781811155" sldId="295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781811155" sldId="295"/>
            <ac:spMk id="4" creationId="{B89072E7-BE76-0840-84C9-90BC3C83E455}"/>
          </ac:spMkLst>
        </pc:spChg>
        <pc:spChg chg="del">
          <ac:chgData name="Zhang L" userId="cb434a129f5f4335" providerId="LiveId" clId="{3769FF34-796C-A14B-B004-C25F50BB41C5}" dt="2022-12-02T05:18:05.080" v="1936" actId="478"/>
          <ac:spMkLst>
            <pc:docMk/>
            <pc:sldMk cId="3781811155" sldId="295"/>
            <ac:spMk id="10" creationId="{5B36855A-910E-2611-EF4E-9DB49EAF1306}"/>
          </ac:spMkLst>
        </pc:spChg>
        <pc:spChg chg="del">
          <ac:chgData name="Zhang L" userId="cb434a129f5f4335" providerId="LiveId" clId="{3769FF34-796C-A14B-B004-C25F50BB41C5}" dt="2022-12-02T05:18:06.514" v="1937" actId="478"/>
          <ac:spMkLst>
            <pc:docMk/>
            <pc:sldMk cId="3781811155" sldId="295"/>
            <ac:spMk id="11" creationId="{02E8A371-7A9B-FB0A-B2BA-7190BCE05908}"/>
          </ac:spMkLst>
        </pc:spChg>
        <pc:picChg chg="del">
          <ac:chgData name="Zhang L" userId="cb434a129f5f4335" providerId="LiveId" clId="{3769FF34-796C-A14B-B004-C25F50BB41C5}" dt="2022-12-02T05:18:02.023" v="1934" actId="478"/>
          <ac:picMkLst>
            <pc:docMk/>
            <pc:sldMk cId="3781811155" sldId="295"/>
            <ac:picMk id="8" creationId="{7974118F-CD96-3FF6-0F01-FDECB56698F7}"/>
          </ac:picMkLst>
        </pc:picChg>
        <pc:picChg chg="del">
          <ac:chgData name="Zhang L" userId="cb434a129f5f4335" providerId="LiveId" clId="{3769FF34-796C-A14B-B004-C25F50BB41C5}" dt="2022-12-02T05:18:03.010" v="1935" actId="478"/>
          <ac:picMkLst>
            <pc:docMk/>
            <pc:sldMk cId="3781811155" sldId="295"/>
            <ac:picMk id="9" creationId="{093685F2-0252-EFD5-EC19-21F12D5ACAFF}"/>
          </ac:picMkLst>
        </pc:picChg>
      </pc:sldChg>
      <pc:sldChg chg="delSp modSp add mod modNotesTx">
        <pc:chgData name="Zhang L" userId="cb434a129f5f4335" providerId="LiveId" clId="{3769FF34-796C-A14B-B004-C25F50BB41C5}" dt="2022-12-02T12:17:59.362" v="13947" actId="20577"/>
        <pc:sldMkLst>
          <pc:docMk/>
          <pc:sldMk cId="1425901246" sldId="296"/>
        </pc:sldMkLst>
        <pc:spChg chg="mod">
          <ac:chgData name="Zhang L" userId="cb434a129f5f4335" providerId="LiveId" clId="{3769FF34-796C-A14B-B004-C25F50BB41C5}" dt="2022-12-02T12:17:59.362" v="13947" actId="20577"/>
          <ac:spMkLst>
            <pc:docMk/>
            <pc:sldMk cId="1425901246" sldId="296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1425901246" sldId="296"/>
            <ac:spMk id="4" creationId="{B89072E7-BE76-0840-84C9-90BC3C83E455}"/>
          </ac:spMkLst>
        </pc:spChg>
      </pc:sldChg>
      <pc:sldChg chg="addSp delSp modSp add mod modAnim modNotesTx">
        <pc:chgData name="Zhang L" userId="cb434a129f5f4335" providerId="LiveId" clId="{3769FF34-796C-A14B-B004-C25F50BB41C5}" dt="2022-12-02T12:19:56.245" v="13962" actId="20577"/>
        <pc:sldMkLst>
          <pc:docMk/>
          <pc:sldMk cId="2185480810" sldId="297"/>
        </pc:sldMkLst>
        <pc:spChg chg="mod">
          <ac:chgData name="Zhang L" userId="cb434a129f5f4335" providerId="LiveId" clId="{3769FF34-796C-A14B-B004-C25F50BB41C5}" dt="2022-12-02T12:19:56.245" v="13962" actId="20577"/>
          <ac:spMkLst>
            <pc:docMk/>
            <pc:sldMk cId="2185480810" sldId="297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2185480810" sldId="297"/>
            <ac:spMk id="4" creationId="{B89072E7-BE76-0840-84C9-90BC3C83E455}"/>
          </ac:spMkLst>
        </pc:spChg>
        <pc:spChg chg="add mod">
          <ac:chgData name="Zhang L" userId="cb434a129f5f4335" providerId="LiveId" clId="{3769FF34-796C-A14B-B004-C25F50BB41C5}" dt="2022-12-02T07:18:41.043" v="7908" actId="207"/>
          <ac:spMkLst>
            <pc:docMk/>
            <pc:sldMk cId="2185480810" sldId="297"/>
            <ac:spMk id="8" creationId="{E7E98F23-0E3A-CFC6-B636-395E323F8639}"/>
          </ac:spMkLst>
        </pc:spChg>
        <pc:picChg chg="del">
          <ac:chgData name="Zhang L" userId="cb434a129f5f4335" providerId="LiveId" clId="{3769FF34-796C-A14B-B004-C25F50BB41C5}" dt="2022-12-02T05:40:00.947" v="3244" actId="478"/>
          <ac:picMkLst>
            <pc:docMk/>
            <pc:sldMk cId="2185480810" sldId="297"/>
            <ac:picMk id="7" creationId="{ACEA4889-F3D7-8A03-9D76-63EBD5413FE1}"/>
          </ac:picMkLst>
        </pc:picChg>
      </pc:sldChg>
      <pc:sldChg chg="addSp delSp modSp add mod">
        <pc:chgData name="Zhang L" userId="cb434a129f5f4335" providerId="LiveId" clId="{3769FF34-796C-A14B-B004-C25F50BB41C5}" dt="2022-12-02T12:18:40.174" v="13955" actId="20577"/>
        <pc:sldMkLst>
          <pc:docMk/>
          <pc:sldMk cId="3576911100" sldId="298"/>
        </pc:sldMkLst>
        <pc:spChg chg="mod">
          <ac:chgData name="Zhang L" userId="cb434a129f5f4335" providerId="LiveId" clId="{3769FF34-796C-A14B-B004-C25F50BB41C5}" dt="2022-12-02T12:18:40.174" v="13955" actId="20577"/>
          <ac:spMkLst>
            <pc:docMk/>
            <pc:sldMk cId="3576911100" sldId="298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576911100" sldId="298"/>
            <ac:spMk id="4" creationId="{B89072E7-BE76-0840-84C9-90BC3C83E455}"/>
          </ac:spMkLst>
        </pc:spChg>
        <pc:spChg chg="add mod">
          <ac:chgData name="Zhang L" userId="cb434a129f5f4335" providerId="LiveId" clId="{3769FF34-796C-A14B-B004-C25F50BB41C5}" dt="2022-12-02T06:00:24.137" v="4868" actId="1076"/>
          <ac:spMkLst>
            <pc:docMk/>
            <pc:sldMk cId="3576911100" sldId="298"/>
            <ac:spMk id="8" creationId="{93CE6365-BABE-4D06-C8EF-B0A7279E2BFE}"/>
          </ac:spMkLst>
        </pc:spChg>
      </pc:sldChg>
      <pc:sldChg chg="addSp delSp modSp add mod modNotesTx">
        <pc:chgData name="Zhang L" userId="cb434a129f5f4335" providerId="LiveId" clId="{3769FF34-796C-A14B-B004-C25F50BB41C5}" dt="2022-12-03T15:59:16.111" v="14139" actId="20577"/>
        <pc:sldMkLst>
          <pc:docMk/>
          <pc:sldMk cId="422018672" sldId="299"/>
        </pc:sldMkLst>
        <pc:spChg chg="mod">
          <ac:chgData name="Zhang L" userId="cb434a129f5f4335" providerId="LiveId" clId="{3769FF34-796C-A14B-B004-C25F50BB41C5}" dt="2022-12-02T12:20:41.417" v="13966" actId="20577"/>
          <ac:spMkLst>
            <pc:docMk/>
            <pc:sldMk cId="422018672" sldId="299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422018672" sldId="299"/>
            <ac:spMk id="4" creationId="{B89072E7-BE76-0840-84C9-90BC3C83E455}"/>
          </ac:spMkLst>
        </pc:spChg>
        <pc:spChg chg="add mod">
          <ac:chgData name="Zhang L" userId="cb434a129f5f4335" providerId="LiveId" clId="{3769FF34-796C-A14B-B004-C25F50BB41C5}" dt="2022-12-02T06:06:41.489" v="5016" actId="20577"/>
          <ac:spMkLst>
            <pc:docMk/>
            <pc:sldMk cId="422018672" sldId="299"/>
            <ac:spMk id="8" creationId="{C8F868F5-EB5D-4D90-D78F-1C6B68EAAFF3}"/>
          </ac:spMkLst>
        </pc:spChg>
        <pc:spChg chg="add mod">
          <ac:chgData name="Zhang L" userId="cb434a129f5f4335" providerId="LiveId" clId="{3769FF34-796C-A14B-B004-C25F50BB41C5}" dt="2022-12-02T06:06:34.537" v="5008" actId="20577"/>
          <ac:spMkLst>
            <pc:docMk/>
            <pc:sldMk cId="422018672" sldId="299"/>
            <ac:spMk id="9" creationId="{CA973E6F-0282-8D5B-B34B-1DEB21083636}"/>
          </ac:spMkLst>
        </pc:spChg>
        <pc:spChg chg="add mod">
          <ac:chgData name="Zhang L" userId="cb434a129f5f4335" providerId="LiveId" clId="{3769FF34-796C-A14B-B004-C25F50BB41C5}" dt="2022-12-03T15:59:16.111" v="14139" actId="20577"/>
          <ac:spMkLst>
            <pc:docMk/>
            <pc:sldMk cId="422018672" sldId="299"/>
            <ac:spMk id="10" creationId="{B15A197F-1D12-E7D4-7171-99E53D902CE3}"/>
          </ac:spMkLst>
        </pc:spChg>
        <pc:picChg chg="add mod">
          <ac:chgData name="Zhang L" userId="cb434a129f5f4335" providerId="LiveId" clId="{3769FF34-796C-A14B-B004-C25F50BB41C5}" dt="2022-12-02T06:05:29.137" v="4953" actId="1036"/>
          <ac:picMkLst>
            <pc:docMk/>
            <pc:sldMk cId="422018672" sldId="299"/>
            <ac:picMk id="7" creationId="{E1F4DE3D-3374-5459-A669-6E86256891CE}"/>
          </ac:picMkLst>
        </pc:picChg>
        <pc:picChg chg="add mod">
          <ac:chgData name="Zhang L" userId="cb434a129f5f4335" providerId="LiveId" clId="{3769FF34-796C-A14B-B004-C25F50BB41C5}" dt="2022-12-02T06:04:54.348" v="4913" actId="1038"/>
          <ac:picMkLst>
            <pc:docMk/>
            <pc:sldMk cId="422018672" sldId="299"/>
            <ac:picMk id="2050" creationId="{1E087998-8725-E56C-38D1-9B21A4428922}"/>
          </ac:picMkLst>
        </pc:picChg>
        <pc:picChg chg="add mod">
          <ac:chgData name="Zhang L" userId="cb434a129f5f4335" providerId="LiveId" clId="{3769FF34-796C-A14B-B004-C25F50BB41C5}" dt="2022-12-02T06:04:54.348" v="4913" actId="1038"/>
          <ac:picMkLst>
            <pc:docMk/>
            <pc:sldMk cId="422018672" sldId="299"/>
            <ac:picMk id="2052" creationId="{18BC7023-3D9C-EB98-767D-9FAB9BE3249F}"/>
          </ac:picMkLst>
        </pc:picChg>
      </pc:sldChg>
      <pc:sldChg chg="delSp modSp add mod modNotesTx">
        <pc:chgData name="Zhang L" userId="cb434a129f5f4335" providerId="LiveId" clId="{3769FF34-796C-A14B-B004-C25F50BB41C5}" dt="2022-12-02T12:21:13.179" v="13970" actId="20577"/>
        <pc:sldMkLst>
          <pc:docMk/>
          <pc:sldMk cId="449861241" sldId="300"/>
        </pc:sldMkLst>
        <pc:spChg chg="mod">
          <ac:chgData name="Zhang L" userId="cb434a129f5f4335" providerId="LiveId" clId="{3769FF34-796C-A14B-B004-C25F50BB41C5}" dt="2022-12-02T12:21:13.179" v="13970" actId="20577"/>
          <ac:spMkLst>
            <pc:docMk/>
            <pc:sldMk cId="449861241" sldId="300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449861241" sldId="300"/>
            <ac:spMk id="4" creationId="{B89072E7-BE76-0840-84C9-90BC3C83E455}"/>
          </ac:spMkLst>
        </pc:spChg>
      </pc:sldChg>
      <pc:sldChg chg="addSp delSp modSp add mod modNotesTx">
        <pc:chgData name="Zhang L" userId="cb434a129f5f4335" providerId="LiveId" clId="{3769FF34-796C-A14B-B004-C25F50BB41C5}" dt="2022-12-02T12:22:41.057" v="14014" actId="20577"/>
        <pc:sldMkLst>
          <pc:docMk/>
          <pc:sldMk cId="318585393" sldId="301"/>
        </pc:sldMkLst>
        <pc:spChg chg="mod">
          <ac:chgData name="Zhang L" userId="cb434a129f5f4335" providerId="LiveId" clId="{3769FF34-796C-A14B-B004-C25F50BB41C5}" dt="2022-12-02T12:21:42.049" v="13979" actId="27636"/>
          <ac:spMkLst>
            <pc:docMk/>
            <pc:sldMk cId="318585393" sldId="301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18585393" sldId="301"/>
            <ac:spMk id="4" creationId="{B89072E7-BE76-0840-84C9-90BC3C83E455}"/>
          </ac:spMkLst>
        </pc:spChg>
        <pc:spChg chg="add mod">
          <ac:chgData name="Zhang L" userId="cb434a129f5f4335" providerId="LiveId" clId="{3769FF34-796C-A14B-B004-C25F50BB41C5}" dt="2022-12-02T12:22:41.057" v="14014" actId="20577"/>
          <ac:spMkLst>
            <pc:docMk/>
            <pc:sldMk cId="318585393" sldId="301"/>
            <ac:spMk id="9" creationId="{F08B15C1-7CD0-B63F-267A-F0DA2B188B16}"/>
          </ac:spMkLst>
        </pc:spChg>
        <pc:spChg chg="add mod">
          <ac:chgData name="Zhang L" userId="cb434a129f5f4335" providerId="LiveId" clId="{3769FF34-796C-A14B-B004-C25F50BB41C5}" dt="2022-12-02T06:32:21.036" v="6173" actId="1076"/>
          <ac:spMkLst>
            <pc:docMk/>
            <pc:sldMk cId="318585393" sldId="301"/>
            <ac:spMk id="10" creationId="{F17B6AFC-65F0-F671-D0BF-DB3F9F3A5B5E}"/>
          </ac:spMkLst>
        </pc:spChg>
        <pc:picChg chg="add mod">
          <ac:chgData name="Zhang L" userId="cb434a129f5f4335" providerId="LiveId" clId="{3769FF34-796C-A14B-B004-C25F50BB41C5}" dt="2022-12-02T06:32:00.736" v="6153" actId="1076"/>
          <ac:picMkLst>
            <pc:docMk/>
            <pc:sldMk cId="318585393" sldId="301"/>
            <ac:picMk id="8" creationId="{49DF635E-FCB0-8B3E-67E1-AE48968C4413}"/>
          </ac:picMkLst>
        </pc:picChg>
      </pc:sldChg>
      <pc:sldChg chg="addSp delSp modSp add mod modNotesTx">
        <pc:chgData name="Zhang L" userId="cb434a129f5f4335" providerId="LiveId" clId="{3769FF34-796C-A14B-B004-C25F50BB41C5}" dt="2022-12-02T12:23:24.204" v="14017" actId="20577"/>
        <pc:sldMkLst>
          <pc:docMk/>
          <pc:sldMk cId="715013491" sldId="302"/>
        </pc:sldMkLst>
        <pc:spChg chg="mod">
          <ac:chgData name="Zhang L" userId="cb434a129f5f4335" providerId="LiveId" clId="{3769FF34-796C-A14B-B004-C25F50BB41C5}" dt="2022-12-02T12:23:24.204" v="14017" actId="20577"/>
          <ac:spMkLst>
            <pc:docMk/>
            <pc:sldMk cId="715013491" sldId="302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33:02.994" v="6177" actId="478"/>
          <ac:spMkLst>
            <pc:docMk/>
            <pc:sldMk cId="715013491" sldId="302"/>
            <ac:spMk id="9" creationId="{F08B15C1-7CD0-B63F-267A-F0DA2B188B16}"/>
          </ac:spMkLst>
        </pc:spChg>
        <pc:spChg chg="del">
          <ac:chgData name="Zhang L" userId="cb434a129f5f4335" providerId="LiveId" clId="{3769FF34-796C-A14B-B004-C25F50BB41C5}" dt="2022-12-02T06:33:01.513" v="6176" actId="478"/>
          <ac:spMkLst>
            <pc:docMk/>
            <pc:sldMk cId="715013491" sldId="302"/>
            <ac:spMk id="10" creationId="{F17B6AFC-65F0-F671-D0BF-DB3F9F3A5B5E}"/>
          </ac:spMkLst>
        </pc:spChg>
        <pc:picChg chg="add mod">
          <ac:chgData name="Zhang L" userId="cb434a129f5f4335" providerId="LiveId" clId="{3769FF34-796C-A14B-B004-C25F50BB41C5}" dt="2022-12-02T06:36:42.484" v="6439" actId="14100"/>
          <ac:picMkLst>
            <pc:docMk/>
            <pc:sldMk cId="715013491" sldId="302"/>
            <ac:picMk id="4" creationId="{F3F231F6-E724-B8AE-8D64-072EC87AB715}"/>
          </ac:picMkLst>
        </pc:picChg>
        <pc:picChg chg="del">
          <ac:chgData name="Zhang L" userId="cb434a129f5f4335" providerId="LiveId" clId="{3769FF34-796C-A14B-B004-C25F50BB41C5}" dt="2022-12-02T06:32:59.988" v="6175" actId="478"/>
          <ac:picMkLst>
            <pc:docMk/>
            <pc:sldMk cId="715013491" sldId="302"/>
            <ac:picMk id="8" creationId="{49DF635E-FCB0-8B3E-67E1-AE48968C4413}"/>
          </ac:picMkLst>
        </pc:picChg>
      </pc:sldChg>
      <pc:sldChg chg="addSp delSp modSp add mod modNotesTx">
        <pc:chgData name="Zhang L" userId="cb434a129f5f4335" providerId="LiveId" clId="{3769FF34-796C-A14B-B004-C25F50BB41C5}" dt="2022-12-02T06:42:26.017" v="6820" actId="20577"/>
        <pc:sldMkLst>
          <pc:docMk/>
          <pc:sldMk cId="1559192769" sldId="303"/>
        </pc:sldMkLst>
        <pc:spChg chg="mod">
          <ac:chgData name="Zhang L" userId="cb434a129f5f4335" providerId="LiveId" clId="{3769FF34-796C-A14B-B004-C25F50BB41C5}" dt="2022-12-02T06:42:26.017" v="6820" actId="20577"/>
          <ac:spMkLst>
            <pc:docMk/>
            <pc:sldMk cId="1559192769" sldId="303"/>
            <ac:spMk id="3" creationId="{58882316-A053-086C-B612-05F537CEB784}"/>
          </ac:spMkLst>
        </pc:spChg>
        <pc:spChg chg="add del">
          <ac:chgData name="Zhang L" userId="cb434a129f5f4335" providerId="LiveId" clId="{3769FF34-796C-A14B-B004-C25F50BB41C5}" dt="2022-12-02T06:42:20.384" v="6818" actId="22"/>
          <ac:spMkLst>
            <pc:docMk/>
            <pc:sldMk cId="1559192769" sldId="303"/>
            <ac:spMk id="8" creationId="{F197FBAA-E3BE-E7C1-2447-6B24A84E1ADE}"/>
          </ac:spMkLst>
        </pc:spChg>
        <pc:picChg chg="del">
          <ac:chgData name="Zhang L" userId="cb434a129f5f4335" providerId="LiveId" clId="{3769FF34-796C-A14B-B004-C25F50BB41C5}" dt="2022-12-02T06:37:28.704" v="6446" actId="478"/>
          <ac:picMkLst>
            <pc:docMk/>
            <pc:sldMk cId="1559192769" sldId="303"/>
            <ac:picMk id="4" creationId="{F3F231F6-E724-B8AE-8D64-072EC87AB715}"/>
          </ac:picMkLst>
        </pc:picChg>
      </pc:sldChg>
      <pc:sldChg chg="modSp add mod modNotesTx">
        <pc:chgData name="Zhang L" userId="cb434a129f5f4335" providerId="LiveId" clId="{3769FF34-796C-A14B-B004-C25F50BB41C5}" dt="2022-12-02T06:46:19.397" v="7076" actId="20577"/>
        <pc:sldMkLst>
          <pc:docMk/>
          <pc:sldMk cId="2224983490" sldId="304"/>
        </pc:sldMkLst>
        <pc:spChg chg="mod">
          <ac:chgData name="Zhang L" userId="cb434a129f5f4335" providerId="LiveId" clId="{3769FF34-796C-A14B-B004-C25F50BB41C5}" dt="2022-12-02T06:46:19.397" v="7076" actId="20577"/>
          <ac:spMkLst>
            <pc:docMk/>
            <pc:sldMk cId="2224983490" sldId="304"/>
            <ac:spMk id="3" creationId="{58882316-A053-086C-B612-05F537CEB784}"/>
          </ac:spMkLst>
        </pc:spChg>
      </pc:sldChg>
      <pc:sldChg chg="addSp delSp modSp add del mod">
        <pc:chgData name="Zhang L" userId="cb434a129f5f4335" providerId="LiveId" clId="{3769FF34-796C-A14B-B004-C25F50BB41C5}" dt="2022-12-02T06:48:56.804" v="7099" actId="2696"/>
        <pc:sldMkLst>
          <pc:docMk/>
          <pc:sldMk cId="3930203157" sldId="305"/>
        </pc:sldMkLst>
        <pc:spChg chg="mod">
          <ac:chgData name="Zhang L" userId="cb434a129f5f4335" providerId="LiveId" clId="{3769FF34-796C-A14B-B004-C25F50BB41C5}" dt="2022-12-02T06:48:22.278" v="7095" actId="20577"/>
          <ac:spMkLst>
            <pc:docMk/>
            <pc:sldMk cId="3930203157" sldId="305"/>
            <ac:spMk id="2" creationId="{39296FDC-C8F2-714E-8990-C1330ACF2107}"/>
          </ac:spMkLst>
        </pc:spChg>
        <pc:spChg chg="del">
          <ac:chgData name="Zhang L" userId="cb434a129f5f4335" providerId="LiveId" clId="{3769FF34-796C-A14B-B004-C25F50BB41C5}" dt="2022-12-02T06:48:25.102" v="7096" actId="478"/>
          <ac:spMkLst>
            <pc:docMk/>
            <pc:sldMk cId="3930203157" sldId="305"/>
            <ac:spMk id="3" creationId="{58882316-A053-086C-B612-05F537CEB784}"/>
          </ac:spMkLst>
        </pc:spChg>
        <pc:spChg chg="add del mod">
          <ac:chgData name="Zhang L" userId="cb434a129f5f4335" providerId="LiveId" clId="{3769FF34-796C-A14B-B004-C25F50BB41C5}" dt="2022-12-02T06:48:28.642" v="7097" actId="478"/>
          <ac:spMkLst>
            <pc:docMk/>
            <pc:sldMk cId="3930203157" sldId="305"/>
            <ac:spMk id="7" creationId="{3E6A3E4F-04ED-786E-6E53-449CA992A6DB}"/>
          </ac:spMkLst>
        </pc:spChg>
      </pc:sldChg>
      <pc:sldChg chg="modSp add mod">
        <pc:chgData name="Zhang L" userId="cb434a129f5f4335" providerId="LiveId" clId="{3769FF34-796C-A14B-B004-C25F50BB41C5}" dt="2022-12-02T12:25:03.964" v="14020" actId="20577"/>
        <pc:sldMkLst>
          <pc:docMk/>
          <pc:sldMk cId="2441194539" sldId="306"/>
        </pc:sldMkLst>
        <pc:spChg chg="mod">
          <ac:chgData name="Zhang L" userId="cb434a129f5f4335" providerId="LiveId" clId="{3769FF34-796C-A14B-B004-C25F50BB41C5}" dt="2022-12-02T06:49:00.785" v="7112" actId="20577"/>
          <ac:spMkLst>
            <pc:docMk/>
            <pc:sldMk cId="2441194539" sldId="306"/>
            <ac:spMk id="2" creationId="{8DE431D6-5032-B646-A371-544F98879D60}"/>
          </ac:spMkLst>
        </pc:spChg>
        <pc:spChg chg="mod">
          <ac:chgData name="Zhang L" userId="cb434a129f5f4335" providerId="LiveId" clId="{3769FF34-796C-A14B-B004-C25F50BB41C5}" dt="2022-12-02T12:25:03.964" v="14020" actId="20577"/>
          <ac:spMkLst>
            <pc:docMk/>
            <pc:sldMk cId="2441194539" sldId="306"/>
            <ac:spMk id="3" creationId="{61799F43-7B0D-AC48-8E7B-B8592F0DDA6A}"/>
          </ac:spMkLst>
        </pc:spChg>
      </pc:sldChg>
      <pc:sldChg chg="modSp add mod modNotesTx">
        <pc:chgData name="Zhang L" userId="cb434a129f5f4335" providerId="LiveId" clId="{3769FF34-796C-A14B-B004-C25F50BB41C5}" dt="2022-12-02T07:28:28.966" v="8188" actId="1038"/>
        <pc:sldMkLst>
          <pc:docMk/>
          <pc:sldMk cId="1856847860" sldId="307"/>
        </pc:sldMkLst>
        <pc:spChg chg="mod">
          <ac:chgData name="Zhang L" userId="cb434a129f5f4335" providerId="LiveId" clId="{3769FF34-796C-A14B-B004-C25F50BB41C5}" dt="2022-12-02T07:24:39.162" v="8161" actId="20577"/>
          <ac:spMkLst>
            <pc:docMk/>
            <pc:sldMk cId="1856847860" sldId="307"/>
            <ac:spMk id="3" creationId="{61799F43-7B0D-AC48-8E7B-B8592F0DDA6A}"/>
          </ac:spMkLst>
        </pc:spChg>
        <pc:spChg chg="mod">
          <ac:chgData name="Zhang L" userId="cb434a129f5f4335" providerId="LiveId" clId="{3769FF34-796C-A14B-B004-C25F50BB41C5}" dt="2022-12-02T07:28:28.966" v="8188" actId="1038"/>
          <ac:spMkLst>
            <pc:docMk/>
            <pc:sldMk cId="1856847860" sldId="307"/>
            <ac:spMk id="9" creationId="{1570EBB0-6C6E-ACED-DB50-BFCE084E7B6E}"/>
          </ac:spMkLst>
        </pc:spChg>
        <pc:spChg chg="mod">
          <ac:chgData name="Zhang L" userId="cb434a129f5f4335" providerId="LiveId" clId="{3769FF34-796C-A14B-B004-C25F50BB41C5}" dt="2022-12-02T07:24:37.008" v="8159" actId="20577"/>
          <ac:spMkLst>
            <pc:docMk/>
            <pc:sldMk cId="1856847860" sldId="307"/>
            <ac:spMk id="10" creationId="{949AD417-F52D-4EEC-30CE-EFDDE56B2E5E}"/>
          </ac:spMkLst>
        </pc:spChg>
      </pc:sldChg>
      <pc:sldChg chg="modSp add mod modNotesTx">
        <pc:chgData name="Zhang L" userId="cb434a129f5f4335" providerId="LiveId" clId="{3769FF34-796C-A14B-B004-C25F50BB41C5}" dt="2022-12-02T07:43:57.847" v="8814" actId="1036"/>
        <pc:sldMkLst>
          <pc:docMk/>
          <pc:sldMk cId="744879809" sldId="308"/>
        </pc:sldMkLst>
        <pc:spChg chg="mod">
          <ac:chgData name="Zhang L" userId="cb434a129f5f4335" providerId="LiveId" clId="{3769FF34-796C-A14B-B004-C25F50BB41C5}" dt="2022-12-02T07:41:44.197" v="8635" actId="20577"/>
          <ac:spMkLst>
            <pc:docMk/>
            <pc:sldMk cId="744879809" sldId="308"/>
            <ac:spMk id="3" creationId="{61799F43-7B0D-AC48-8E7B-B8592F0DDA6A}"/>
          </ac:spMkLst>
        </pc:spChg>
        <pc:spChg chg="mod">
          <ac:chgData name="Zhang L" userId="cb434a129f5f4335" providerId="LiveId" clId="{3769FF34-796C-A14B-B004-C25F50BB41C5}" dt="2022-12-02T07:28:43.923" v="8222" actId="14100"/>
          <ac:spMkLst>
            <pc:docMk/>
            <pc:sldMk cId="744879809" sldId="308"/>
            <ac:spMk id="9" creationId="{1570EBB0-6C6E-ACED-DB50-BFCE084E7B6E}"/>
          </ac:spMkLst>
        </pc:spChg>
        <pc:spChg chg="mod">
          <ac:chgData name="Zhang L" userId="cb434a129f5f4335" providerId="LiveId" clId="{3769FF34-796C-A14B-B004-C25F50BB41C5}" dt="2022-12-02T07:43:57.847" v="8814" actId="1036"/>
          <ac:spMkLst>
            <pc:docMk/>
            <pc:sldMk cId="744879809" sldId="308"/>
            <ac:spMk id="10" creationId="{949AD417-F52D-4EEC-30CE-EFDDE56B2E5E}"/>
          </ac:spMkLst>
        </pc:spChg>
      </pc:sldChg>
      <pc:sldChg chg="addSp modSp add mod modAnim modNotesTx">
        <pc:chgData name="Zhang L" userId="cb434a129f5f4335" providerId="LiveId" clId="{3769FF34-796C-A14B-B004-C25F50BB41C5}" dt="2022-12-02T12:27:20.472" v="14032" actId="20577"/>
        <pc:sldMkLst>
          <pc:docMk/>
          <pc:sldMk cId="1409369240" sldId="309"/>
        </pc:sldMkLst>
        <pc:spChg chg="mod">
          <ac:chgData name="Zhang L" userId="cb434a129f5f4335" providerId="LiveId" clId="{3769FF34-796C-A14B-B004-C25F50BB41C5}" dt="2022-12-02T07:58:04.026" v="9703" actId="20577"/>
          <ac:spMkLst>
            <pc:docMk/>
            <pc:sldMk cId="1409369240" sldId="309"/>
            <ac:spMk id="3" creationId="{61799F43-7B0D-AC48-8E7B-B8592F0DDA6A}"/>
          </ac:spMkLst>
        </pc:spChg>
        <pc:spChg chg="add mod">
          <ac:chgData name="Zhang L" userId="cb434a129f5f4335" providerId="LiveId" clId="{3769FF34-796C-A14B-B004-C25F50BB41C5}" dt="2022-12-02T12:27:20.472" v="14032" actId="20577"/>
          <ac:spMkLst>
            <pc:docMk/>
            <pc:sldMk cId="1409369240" sldId="309"/>
            <ac:spMk id="4" creationId="{EDDC8CB0-FB56-A7F2-D981-366A526A044B}"/>
          </ac:spMkLst>
        </pc:spChg>
        <pc:spChg chg="mod">
          <ac:chgData name="Zhang L" userId="cb434a129f5f4335" providerId="LiveId" clId="{3769FF34-796C-A14B-B004-C25F50BB41C5}" dt="2022-12-02T07:53:24.358" v="9368" actId="14100"/>
          <ac:spMkLst>
            <pc:docMk/>
            <pc:sldMk cId="1409369240" sldId="309"/>
            <ac:spMk id="9" creationId="{A5EA6EA0-C3E9-8300-4E6D-2D594E8EFCE9}"/>
          </ac:spMkLst>
        </pc:spChg>
      </pc:sldChg>
      <pc:sldChg chg="modSp add mod modNotesTx">
        <pc:chgData name="Zhang L" userId="cb434a129f5f4335" providerId="LiveId" clId="{3769FF34-796C-A14B-B004-C25F50BB41C5}" dt="2022-12-02T08:05:30.600" v="10374" actId="20577"/>
        <pc:sldMkLst>
          <pc:docMk/>
          <pc:sldMk cId="149124440" sldId="310"/>
        </pc:sldMkLst>
        <pc:spChg chg="mod">
          <ac:chgData name="Zhang L" userId="cb434a129f5f4335" providerId="LiveId" clId="{3769FF34-796C-A14B-B004-C25F50BB41C5}" dt="2022-12-02T08:05:25.975" v="10372" actId="20577"/>
          <ac:spMkLst>
            <pc:docMk/>
            <pc:sldMk cId="149124440" sldId="310"/>
            <ac:spMk id="3" creationId="{61799F43-7B0D-AC48-8E7B-B8592F0DDA6A}"/>
          </ac:spMkLst>
        </pc:spChg>
        <pc:spChg chg="mod">
          <ac:chgData name="Zhang L" userId="cb434a129f5f4335" providerId="LiveId" clId="{3769FF34-796C-A14B-B004-C25F50BB41C5}" dt="2022-12-02T08:00:08.136" v="9871" actId="1037"/>
          <ac:spMkLst>
            <pc:docMk/>
            <pc:sldMk cId="149124440" sldId="310"/>
            <ac:spMk id="9" creationId="{A5EA6EA0-C3E9-8300-4E6D-2D594E8EFCE9}"/>
          </ac:spMkLst>
        </pc:spChg>
      </pc:sldChg>
      <pc:sldChg chg="modSp add mod modNotesTx">
        <pc:chgData name="Zhang L" userId="cb434a129f5f4335" providerId="LiveId" clId="{3769FF34-796C-A14B-B004-C25F50BB41C5}" dt="2022-12-02T08:06:53.281" v="10527" actId="20577"/>
        <pc:sldMkLst>
          <pc:docMk/>
          <pc:sldMk cId="856508649" sldId="311"/>
        </pc:sldMkLst>
        <pc:spChg chg="mod">
          <ac:chgData name="Zhang L" userId="cb434a129f5f4335" providerId="LiveId" clId="{3769FF34-796C-A14B-B004-C25F50BB41C5}" dt="2022-12-02T08:06:53.281" v="10527" actId="20577"/>
          <ac:spMkLst>
            <pc:docMk/>
            <pc:sldMk cId="856508649" sldId="311"/>
            <ac:spMk id="3" creationId="{61799F43-7B0D-AC48-8E7B-B8592F0DDA6A}"/>
          </ac:spMkLst>
        </pc:spChg>
      </pc:sldChg>
      <pc:sldChg chg="modSp add mod">
        <pc:chgData name="Zhang L" userId="cb434a129f5f4335" providerId="LiveId" clId="{3769FF34-796C-A14B-B004-C25F50BB41C5}" dt="2022-12-02T12:31:25.595" v="14138" actId="404"/>
        <pc:sldMkLst>
          <pc:docMk/>
          <pc:sldMk cId="2129995749" sldId="312"/>
        </pc:sldMkLst>
        <pc:spChg chg="mod">
          <ac:chgData name="Zhang L" userId="cb434a129f5f4335" providerId="LiveId" clId="{3769FF34-796C-A14B-B004-C25F50BB41C5}" dt="2022-12-02T12:31:25.595" v="14138" actId="404"/>
          <ac:spMkLst>
            <pc:docMk/>
            <pc:sldMk cId="2129995749" sldId="312"/>
            <ac:spMk id="3" creationId="{4DD94FC0-A035-F143-9B0C-290515339494}"/>
          </ac:spMkLst>
        </pc:spChg>
      </pc:sldChg>
      <pc:sldChg chg="modSp add del mod">
        <pc:chgData name="Zhang L" userId="cb434a129f5f4335" providerId="LiveId" clId="{3769FF34-796C-A14B-B004-C25F50BB41C5}" dt="2022-12-02T08:41:52.214" v="11785" actId="2696"/>
        <pc:sldMkLst>
          <pc:docMk/>
          <pc:sldMk cId="2275471355" sldId="313"/>
        </pc:sldMkLst>
        <pc:spChg chg="mod">
          <ac:chgData name="Zhang L" userId="cb434a129f5f4335" providerId="LiveId" clId="{3769FF34-796C-A14B-B004-C25F50BB41C5}" dt="2022-12-02T08:32:01.127" v="11348" actId="20577"/>
          <ac:spMkLst>
            <pc:docMk/>
            <pc:sldMk cId="2275471355" sldId="313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08:41:30.290" v="11780" actId="20577"/>
          <ac:spMkLst>
            <pc:docMk/>
            <pc:sldMk cId="2275471355" sldId="313"/>
            <ac:spMk id="3" creationId="{E19A3900-CA8A-2349-9F66-3E0D60C98951}"/>
          </ac:spMkLst>
        </pc:spChg>
      </pc:sldChg>
      <pc:sldChg chg="modSp add del mod">
        <pc:chgData name="Zhang L" userId="cb434a129f5f4335" providerId="LiveId" clId="{3769FF34-796C-A14B-B004-C25F50BB41C5}" dt="2022-12-02T08:54:00.073" v="12381" actId="2696"/>
        <pc:sldMkLst>
          <pc:docMk/>
          <pc:sldMk cId="168547588" sldId="314"/>
        </pc:sldMkLst>
        <pc:spChg chg="mod">
          <ac:chgData name="Zhang L" userId="cb434a129f5f4335" providerId="LiveId" clId="{3769FF34-796C-A14B-B004-C25F50BB41C5}" dt="2022-12-02T08:42:04.661" v="11806" actId="20577"/>
          <ac:spMkLst>
            <pc:docMk/>
            <pc:sldMk cId="168547588" sldId="314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08:53:38.138" v="12356" actId="27636"/>
          <ac:spMkLst>
            <pc:docMk/>
            <pc:sldMk cId="168547588" sldId="314"/>
            <ac:spMk id="3" creationId="{E19A3900-CA8A-2349-9F66-3E0D60C98951}"/>
          </ac:spMkLst>
        </pc:spChg>
      </pc:sldChg>
      <pc:sldChg chg="modSp add mod">
        <pc:chgData name="Zhang L" userId="cb434a129f5f4335" providerId="LiveId" clId="{3769FF34-796C-A14B-B004-C25F50BB41C5}" dt="2022-12-02T12:10:35.117" v="13595"/>
        <pc:sldMkLst>
          <pc:docMk/>
          <pc:sldMk cId="3619303528" sldId="315"/>
        </pc:sldMkLst>
        <pc:spChg chg="mod">
          <ac:chgData name="Zhang L" userId="cb434a129f5f4335" providerId="LiveId" clId="{3769FF34-796C-A14B-B004-C25F50BB41C5}" dt="2022-12-02T08:53:50.194" v="12380" actId="20577"/>
          <ac:spMkLst>
            <pc:docMk/>
            <pc:sldMk cId="3619303528" sldId="315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12:10:35.117" v="13595"/>
          <ac:spMkLst>
            <pc:docMk/>
            <pc:sldMk cId="3619303528" sldId="315"/>
            <ac:spMk id="3" creationId="{E19A3900-CA8A-2349-9F66-3E0D60C98951}"/>
          </ac:spMkLst>
        </pc:spChg>
      </pc:sldChg>
      <pc:sldChg chg="addSp delSp modSp add mod delAnim modAnim modNotesTx">
        <pc:chgData name="Zhang L" userId="cb434a129f5f4335" providerId="LiveId" clId="{3769FF34-796C-A14B-B004-C25F50BB41C5}" dt="2022-12-02T12:11:55.156" v="13871" actId="20577"/>
        <pc:sldMkLst>
          <pc:docMk/>
          <pc:sldMk cId="1923034620" sldId="316"/>
        </pc:sldMkLst>
        <pc:spChg chg="mod">
          <ac:chgData name="Zhang L" userId="cb434a129f5f4335" providerId="LiveId" clId="{3769FF34-796C-A14B-B004-C25F50BB41C5}" dt="2022-12-02T08:49:55.994" v="12169" actId="20577"/>
          <ac:spMkLst>
            <pc:docMk/>
            <pc:sldMk cId="1923034620" sldId="316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09:03:11.651" v="12425" actId="14100"/>
          <ac:spMkLst>
            <pc:docMk/>
            <pc:sldMk cId="1923034620" sldId="316"/>
            <ac:spMk id="3" creationId="{E19A3900-CA8A-2349-9F66-3E0D60C98951}"/>
          </ac:spMkLst>
        </pc:spChg>
        <pc:spChg chg="add del mod">
          <ac:chgData name="Zhang L" userId="cb434a129f5f4335" providerId="LiveId" clId="{3769FF34-796C-A14B-B004-C25F50BB41C5}" dt="2022-12-02T08:50:57.695" v="12187" actId="478"/>
          <ac:spMkLst>
            <pc:docMk/>
            <pc:sldMk cId="1923034620" sldId="316"/>
            <ac:spMk id="4" creationId="{A09F91E6-4DBC-DC5C-B4F7-888D47CCE1D9}"/>
          </ac:spMkLst>
        </pc:spChg>
        <pc:spChg chg="add mod">
          <ac:chgData name="Zhang L" userId="cb434a129f5f4335" providerId="LiveId" clId="{3769FF34-796C-A14B-B004-C25F50BB41C5}" dt="2022-12-02T09:03:38.704" v="12433" actId="14100"/>
          <ac:spMkLst>
            <pc:docMk/>
            <pc:sldMk cId="1923034620" sldId="316"/>
            <ac:spMk id="7" creationId="{40D68990-008B-1271-690A-AF0D0682C917}"/>
          </ac:spMkLst>
        </pc:spChg>
        <pc:picChg chg="add mod">
          <ac:chgData name="Zhang L" userId="cb434a129f5f4335" providerId="LiveId" clId="{3769FF34-796C-A14B-B004-C25F50BB41C5}" dt="2022-12-02T09:03:58.454" v="12435" actId="1076"/>
          <ac:picMkLst>
            <pc:docMk/>
            <pc:sldMk cId="1923034620" sldId="316"/>
            <ac:picMk id="8" creationId="{7F2215B1-B0E8-5C93-ABD5-56ED26923FF9}"/>
          </ac:picMkLst>
        </pc:picChg>
      </pc:sldChg>
      <pc:sldChg chg="modSp add mod">
        <pc:chgData name="Zhang L" userId="cb434a129f5f4335" providerId="LiveId" clId="{3769FF34-796C-A14B-B004-C25F50BB41C5}" dt="2022-12-02T12:05:03.676" v="13505" actId="20577"/>
        <pc:sldMkLst>
          <pc:docMk/>
          <pc:sldMk cId="1805554192" sldId="317"/>
        </pc:sldMkLst>
        <pc:spChg chg="mod">
          <ac:chgData name="Zhang L" userId="cb434a129f5f4335" providerId="LiveId" clId="{3769FF34-796C-A14B-B004-C25F50BB41C5}" dt="2022-12-02T08:53:31.923" v="12354" actId="20577"/>
          <ac:spMkLst>
            <pc:docMk/>
            <pc:sldMk cId="1805554192" sldId="317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12:05:03.676" v="13505" actId="20577"/>
          <ac:spMkLst>
            <pc:docMk/>
            <pc:sldMk cId="1805554192" sldId="317"/>
            <ac:spMk id="3" creationId="{E19A3900-CA8A-2349-9F66-3E0D60C98951}"/>
          </ac:spMkLst>
        </pc:spChg>
      </pc:sldChg>
      <pc:sldChg chg="addSp delSp modSp add mod modNotesTx">
        <pc:chgData name="Zhang L" userId="cb434a129f5f4335" providerId="LiveId" clId="{3769FF34-796C-A14B-B004-C25F50BB41C5}" dt="2022-12-02T11:29:38.793" v="12758"/>
        <pc:sldMkLst>
          <pc:docMk/>
          <pc:sldMk cId="2978528195" sldId="318"/>
        </pc:sldMkLst>
        <pc:spChg chg="mod">
          <ac:chgData name="Zhang L" userId="cb434a129f5f4335" providerId="LiveId" clId="{3769FF34-796C-A14B-B004-C25F50BB41C5}" dt="2022-12-02T11:19:58.564" v="12460" actId="20577"/>
          <ac:spMkLst>
            <pc:docMk/>
            <pc:sldMk cId="2978528195" sldId="318"/>
            <ac:spMk id="2" creationId="{EE9EA774-9666-A849-B74F-783D1FED67CC}"/>
          </ac:spMkLst>
        </pc:spChg>
        <pc:picChg chg="add mod">
          <ac:chgData name="Zhang L" userId="cb434a129f5f4335" providerId="LiveId" clId="{3769FF34-796C-A14B-B004-C25F50BB41C5}" dt="2022-12-02T09:06:32.806" v="12447" actId="1076"/>
          <ac:picMkLst>
            <pc:docMk/>
            <pc:sldMk cId="2978528195" sldId="318"/>
            <ac:picMk id="4" creationId="{83BA357B-4CF9-9F1C-00B6-E25655839DEB}"/>
          </ac:picMkLst>
        </pc:picChg>
        <pc:picChg chg="del">
          <ac:chgData name="Zhang L" userId="cb434a129f5f4335" providerId="LiveId" clId="{3769FF34-796C-A14B-B004-C25F50BB41C5}" dt="2022-12-02T09:06:10.365" v="12438" actId="478"/>
          <ac:picMkLst>
            <pc:docMk/>
            <pc:sldMk cId="2978528195" sldId="318"/>
            <ac:picMk id="8" creationId="{7F2215B1-B0E8-5C93-ABD5-56ED26923FF9}"/>
          </ac:picMkLst>
        </pc:picChg>
      </pc:sldChg>
      <pc:sldChg chg="addSp modSp add mod">
        <pc:chgData name="Zhang L" userId="cb434a129f5f4335" providerId="LiveId" clId="{3769FF34-796C-A14B-B004-C25F50BB41C5}" dt="2022-12-02T11:23:16.954" v="12515" actId="20577"/>
        <pc:sldMkLst>
          <pc:docMk/>
          <pc:sldMk cId="500847467" sldId="319"/>
        </pc:sldMkLst>
        <pc:spChg chg="add mod">
          <ac:chgData name="Zhang L" userId="cb434a129f5f4335" providerId="LiveId" clId="{3769FF34-796C-A14B-B004-C25F50BB41C5}" dt="2022-12-02T11:23:16.954" v="12515" actId="20577"/>
          <ac:spMkLst>
            <pc:docMk/>
            <pc:sldMk cId="500847467" sldId="319"/>
            <ac:spMk id="8" creationId="{F499E8D2-241D-0D33-34A1-235A21C3BABB}"/>
          </ac:spMkLst>
        </pc:spChg>
      </pc:sldChg>
      <pc:sldChg chg="addSp delSp modSp add mod">
        <pc:chgData name="Zhang L" userId="cb434a129f5f4335" providerId="LiveId" clId="{3769FF34-796C-A14B-B004-C25F50BB41C5}" dt="2022-12-02T11:24:09.182" v="12534" actId="1076"/>
        <pc:sldMkLst>
          <pc:docMk/>
          <pc:sldMk cId="1535758241" sldId="320"/>
        </pc:sldMkLst>
        <pc:spChg chg="mod">
          <ac:chgData name="Zhang L" userId="cb434a129f5f4335" providerId="LiveId" clId="{3769FF34-796C-A14B-B004-C25F50BB41C5}" dt="2022-12-02T11:23:54.093" v="12527" actId="20577"/>
          <ac:spMkLst>
            <pc:docMk/>
            <pc:sldMk cId="1535758241" sldId="320"/>
            <ac:spMk id="2" creationId="{EE9EA774-9666-A849-B74F-783D1FED67CC}"/>
          </ac:spMkLst>
        </pc:spChg>
        <pc:spChg chg="del">
          <ac:chgData name="Zhang L" userId="cb434a129f5f4335" providerId="LiveId" clId="{3769FF34-796C-A14B-B004-C25F50BB41C5}" dt="2022-12-02T11:23:57.526" v="12528" actId="478"/>
          <ac:spMkLst>
            <pc:docMk/>
            <pc:sldMk cId="1535758241" sldId="320"/>
            <ac:spMk id="3" creationId="{E19A3900-CA8A-2349-9F66-3E0D60C98951}"/>
          </ac:spMkLst>
        </pc:spChg>
        <pc:spChg chg="del">
          <ac:chgData name="Zhang L" userId="cb434a129f5f4335" providerId="LiveId" clId="{3769FF34-796C-A14B-B004-C25F50BB41C5}" dt="2022-12-02T11:24:05.318" v="12533" actId="478"/>
          <ac:spMkLst>
            <pc:docMk/>
            <pc:sldMk cId="1535758241" sldId="320"/>
            <ac:spMk id="7" creationId="{40D68990-008B-1271-690A-AF0D0682C917}"/>
          </ac:spMkLst>
        </pc:spChg>
        <pc:spChg chg="del">
          <ac:chgData name="Zhang L" userId="cb434a129f5f4335" providerId="LiveId" clId="{3769FF34-796C-A14B-B004-C25F50BB41C5}" dt="2022-12-02T11:24:02.434" v="12531" actId="478"/>
          <ac:spMkLst>
            <pc:docMk/>
            <pc:sldMk cId="1535758241" sldId="320"/>
            <ac:spMk id="8" creationId="{F499E8D2-241D-0D33-34A1-235A21C3BABB}"/>
          </ac:spMkLst>
        </pc:spChg>
        <pc:spChg chg="add del mod">
          <ac:chgData name="Zhang L" userId="cb434a129f5f4335" providerId="LiveId" clId="{3769FF34-796C-A14B-B004-C25F50BB41C5}" dt="2022-12-02T11:24:01.005" v="12529" actId="478"/>
          <ac:spMkLst>
            <pc:docMk/>
            <pc:sldMk cId="1535758241" sldId="320"/>
            <ac:spMk id="11" creationId="{934D83C1-AE62-74A7-D23F-6C74D5544FDC}"/>
          </ac:spMkLst>
        </pc:spChg>
        <pc:picChg chg="del">
          <ac:chgData name="Zhang L" userId="cb434a129f5f4335" providerId="LiveId" clId="{3769FF34-796C-A14B-B004-C25F50BB41C5}" dt="2022-12-02T11:24:01.757" v="12530" actId="478"/>
          <ac:picMkLst>
            <pc:docMk/>
            <pc:sldMk cId="1535758241" sldId="320"/>
            <ac:picMk id="4" creationId="{83BA357B-4CF9-9F1C-00B6-E25655839DEB}"/>
          </ac:picMkLst>
        </pc:picChg>
        <pc:picChg chg="add mod">
          <ac:chgData name="Zhang L" userId="cb434a129f5f4335" providerId="LiveId" clId="{3769FF34-796C-A14B-B004-C25F50BB41C5}" dt="2022-12-02T11:24:09.182" v="12534" actId="1076"/>
          <ac:picMkLst>
            <pc:docMk/>
            <pc:sldMk cId="1535758241" sldId="320"/>
            <ac:picMk id="9" creationId="{9DF9BECA-E61A-E0B5-ECA7-F423CD6551E5}"/>
          </ac:picMkLst>
        </pc:picChg>
      </pc:sldChg>
      <pc:sldChg chg="addSp delSp modSp add mod">
        <pc:chgData name="Zhang L" userId="cb434a129f5f4335" providerId="LiveId" clId="{3769FF34-796C-A14B-B004-C25F50BB41C5}" dt="2022-12-02T11:34:13.642" v="13089" actId="692"/>
        <pc:sldMkLst>
          <pc:docMk/>
          <pc:sldMk cId="3716598771" sldId="321"/>
        </pc:sldMkLst>
        <pc:spChg chg="mod">
          <ac:chgData name="Zhang L" userId="cb434a129f5f4335" providerId="LiveId" clId="{3769FF34-796C-A14B-B004-C25F50BB41C5}" dt="2022-12-02T11:24:41.638" v="12546" actId="20577"/>
          <ac:spMkLst>
            <pc:docMk/>
            <pc:sldMk cId="3716598771" sldId="321"/>
            <ac:spMk id="2" creationId="{EE9EA774-9666-A849-B74F-783D1FED67CC}"/>
          </ac:spMkLst>
        </pc:spChg>
        <pc:spChg chg="add mod">
          <ac:chgData name="Zhang L" userId="cb434a129f5f4335" providerId="LiveId" clId="{3769FF34-796C-A14B-B004-C25F50BB41C5}" dt="2022-12-02T11:27:08.425" v="12628" actId="692"/>
          <ac:spMkLst>
            <pc:docMk/>
            <pc:sldMk cId="3716598771" sldId="321"/>
            <ac:spMk id="10" creationId="{960CBE42-EE28-62FF-1318-717D6F3D61FE}"/>
          </ac:spMkLst>
        </pc:spChg>
        <pc:spChg chg="add mod">
          <ac:chgData name="Zhang L" userId="cb434a129f5f4335" providerId="LiveId" clId="{3769FF34-796C-A14B-B004-C25F50BB41C5}" dt="2022-12-02T11:27:54.034" v="12651" actId="1035"/>
          <ac:spMkLst>
            <pc:docMk/>
            <pc:sldMk cId="3716598771" sldId="321"/>
            <ac:spMk id="19" creationId="{DAA38DFD-E5C3-C87E-004C-2D623352EC0F}"/>
          </ac:spMkLst>
        </pc:spChg>
        <pc:picChg chg="add del mod">
          <ac:chgData name="Zhang L" userId="cb434a129f5f4335" providerId="LiveId" clId="{3769FF34-796C-A14B-B004-C25F50BB41C5}" dt="2022-12-02T11:25:48.856" v="12573" actId="478"/>
          <ac:picMkLst>
            <pc:docMk/>
            <pc:sldMk cId="3716598771" sldId="321"/>
            <ac:picMk id="3" creationId="{A3B61F28-1F4B-5C33-74EC-35139418B2D6}"/>
          </ac:picMkLst>
        </pc:picChg>
        <pc:picChg chg="add del mod">
          <ac:chgData name="Zhang L" userId="cb434a129f5f4335" providerId="LiveId" clId="{3769FF34-796C-A14B-B004-C25F50BB41C5}" dt="2022-12-02T11:25:48.375" v="12572" actId="478"/>
          <ac:picMkLst>
            <pc:docMk/>
            <pc:sldMk cId="3716598771" sldId="321"/>
            <ac:picMk id="4" creationId="{D5C274D8-31D9-AEA6-E023-2FD5159FC92E}"/>
          </ac:picMkLst>
        </pc:picChg>
        <pc:picChg chg="add mod">
          <ac:chgData name="Zhang L" userId="cb434a129f5f4335" providerId="LiveId" clId="{3769FF34-796C-A14B-B004-C25F50BB41C5}" dt="2022-12-02T11:27:43.774" v="12645" actId="1076"/>
          <ac:picMkLst>
            <pc:docMk/>
            <pc:sldMk cId="3716598771" sldId="321"/>
            <ac:picMk id="7" creationId="{FE1802D1-F77A-8899-9212-D682BDE8B538}"/>
          </ac:picMkLst>
        </pc:picChg>
        <pc:picChg chg="add del mod">
          <ac:chgData name="Zhang L" userId="cb434a129f5f4335" providerId="LiveId" clId="{3769FF34-796C-A14B-B004-C25F50BB41C5}" dt="2022-12-02T11:25:42.313" v="12571" actId="478"/>
          <ac:picMkLst>
            <pc:docMk/>
            <pc:sldMk cId="3716598771" sldId="321"/>
            <ac:picMk id="8" creationId="{2BC3C785-9D8C-FB8B-A685-801A6EB0F86B}"/>
          </ac:picMkLst>
        </pc:picChg>
        <pc:picChg chg="mod">
          <ac:chgData name="Zhang L" userId="cb434a129f5f4335" providerId="LiveId" clId="{3769FF34-796C-A14B-B004-C25F50BB41C5}" dt="2022-12-02T11:25:27.554" v="12570" actId="29295"/>
          <ac:picMkLst>
            <pc:docMk/>
            <pc:sldMk cId="3716598771" sldId="321"/>
            <ac:picMk id="9" creationId="{9DF9BECA-E61A-E0B5-ECA7-F423CD6551E5}"/>
          </ac:picMkLst>
        </pc:picChg>
        <pc:picChg chg="add mod">
          <ac:chgData name="Zhang L" userId="cb434a129f5f4335" providerId="LiveId" clId="{3769FF34-796C-A14B-B004-C25F50BB41C5}" dt="2022-12-02T11:26:19.746" v="12603" actId="1076"/>
          <ac:picMkLst>
            <pc:docMk/>
            <pc:sldMk cId="3716598771" sldId="321"/>
            <ac:picMk id="12" creationId="{DC1456A3-9BB2-A7D1-C7DE-F563453B4A7C}"/>
          </ac:picMkLst>
        </pc:picChg>
        <pc:picChg chg="add mod">
          <ac:chgData name="Zhang L" userId="cb434a129f5f4335" providerId="LiveId" clId="{3769FF34-796C-A14B-B004-C25F50BB41C5}" dt="2022-12-02T11:26:22.389" v="12604" actId="1076"/>
          <ac:picMkLst>
            <pc:docMk/>
            <pc:sldMk cId="3716598771" sldId="321"/>
            <ac:picMk id="13" creationId="{5B711F14-91E4-853D-0092-67E121B02BB6}"/>
          </ac:picMkLst>
        </pc:picChg>
        <pc:picChg chg="add del mod">
          <ac:chgData name="Zhang L" userId="cb434a129f5f4335" providerId="LiveId" clId="{3769FF34-796C-A14B-B004-C25F50BB41C5}" dt="2022-12-02T11:26:09.652" v="12583"/>
          <ac:picMkLst>
            <pc:docMk/>
            <pc:sldMk cId="3716598771" sldId="321"/>
            <ac:picMk id="14" creationId="{676356F2-53DB-4975-AF0A-302976909EC7}"/>
          </ac:picMkLst>
        </pc:picChg>
        <pc:cxnChg chg="add del mod">
          <ac:chgData name="Zhang L" userId="cb434a129f5f4335" providerId="LiveId" clId="{3769FF34-796C-A14B-B004-C25F50BB41C5}" dt="2022-12-02T11:26:43.973" v="12611" actId="478"/>
          <ac:cxnSpMkLst>
            <pc:docMk/>
            <pc:sldMk cId="3716598771" sldId="321"/>
            <ac:cxnSpMk id="11" creationId="{E22B088E-133B-4383-4E02-0C2BC837A232}"/>
          </ac:cxnSpMkLst>
        </pc:cxnChg>
        <pc:cxnChg chg="add mod">
          <ac:chgData name="Zhang L" userId="cb434a129f5f4335" providerId="LiveId" clId="{3769FF34-796C-A14B-B004-C25F50BB41C5}" dt="2022-12-02T11:34:13.642" v="13089" actId="692"/>
          <ac:cxnSpMkLst>
            <pc:docMk/>
            <pc:sldMk cId="3716598771" sldId="321"/>
            <ac:cxnSpMk id="18" creationId="{A8A95D8C-9803-A37D-1337-54AC19948C03}"/>
          </ac:cxnSpMkLst>
        </pc:cxnChg>
      </pc:sldChg>
      <pc:sldMasterChg chg="modSldLayout">
        <pc:chgData name="Zhang L" userId="cb434a129f5f4335" providerId="LiveId" clId="{3769FF34-796C-A14B-B004-C25F50BB41C5}" dt="2022-12-02T08:40:35.342" v="11776" actId="14100"/>
        <pc:sldMasterMkLst>
          <pc:docMk/>
          <pc:sldMasterMk cId="1085133804" sldId="2147483648"/>
        </pc:sldMasterMkLst>
        <pc:sldLayoutChg chg="modSp">
          <pc:chgData name="Zhang L" userId="cb434a129f5f4335" providerId="LiveId" clId="{3769FF34-796C-A14B-B004-C25F50BB41C5}" dt="2022-12-02T08:40:35.342" v="11776" actId="14100"/>
          <pc:sldLayoutMkLst>
            <pc:docMk/>
            <pc:sldMasterMk cId="1085133804" sldId="2147483648"/>
            <pc:sldLayoutMk cId="1360581524" sldId="2147483650"/>
          </pc:sldLayoutMkLst>
          <pc:picChg chg="mod">
            <ac:chgData name="Zhang L" userId="cb434a129f5f4335" providerId="LiveId" clId="{3769FF34-796C-A14B-B004-C25F50BB41C5}" dt="2022-12-02T08:40:35.342" v="11776" actId="14100"/>
            <ac:picMkLst>
              <pc:docMk/>
              <pc:sldMasterMk cId="1085133804" sldId="2147483648"/>
              <pc:sldLayoutMk cId="1360581524" sldId="2147483650"/>
              <ac:picMk id="1026" creationId="{CD21E6B3-58A1-974B-A98B-AAAEBAA946DE}"/>
            </ac:picMkLst>
          </pc:picChg>
        </pc:sldLayoutChg>
      </pc:sldMasterChg>
    </pc:docChg>
  </pc:docChgLst>
  <pc:docChgLst>
    <pc:chgData name="Li Zhang" userId="cb434a129f5f4335" providerId="LiveId" clId="{34B05439-61F3-DB42-B655-FB29BBA9D0F0}"/>
    <pc:docChg chg="custSel modSld">
      <pc:chgData name="Li Zhang" userId="cb434a129f5f4335" providerId="LiveId" clId="{34B05439-61F3-DB42-B655-FB29BBA9D0F0}" dt="2024-07-08T23:53:16.373" v="739" actId="20577"/>
      <pc:docMkLst>
        <pc:docMk/>
      </pc:docMkLst>
      <pc:sldChg chg="modSp modNotesTx">
        <pc:chgData name="Li Zhang" userId="cb434a129f5f4335" providerId="LiveId" clId="{34B05439-61F3-DB42-B655-FB29BBA9D0F0}" dt="2024-07-08T23:20:37.001" v="499" actId="20577"/>
        <pc:sldMkLst>
          <pc:docMk/>
          <pc:sldMk cId="1734619480" sldId="323"/>
        </pc:sldMkLst>
        <pc:spChg chg="mod">
          <ac:chgData name="Li Zhang" userId="cb434a129f5f4335" providerId="LiveId" clId="{34B05439-61F3-DB42-B655-FB29BBA9D0F0}" dt="2024-07-08T23:20:37.001" v="499" actId="20577"/>
          <ac:spMkLst>
            <pc:docMk/>
            <pc:sldMk cId="1734619480" sldId="323"/>
            <ac:spMk id="16" creationId="{D335BB21-17F4-5947-859B-C38D952194E5}"/>
          </ac:spMkLst>
        </pc:spChg>
      </pc:sldChg>
      <pc:sldChg chg="modSp mod modNotesTx">
        <pc:chgData name="Li Zhang" userId="cb434a129f5f4335" providerId="LiveId" clId="{34B05439-61F3-DB42-B655-FB29BBA9D0F0}" dt="2024-07-08T23:20:40.087" v="500" actId="20577"/>
        <pc:sldMkLst>
          <pc:docMk/>
          <pc:sldMk cId="3221718845" sldId="324"/>
        </pc:sldMkLst>
        <pc:spChg chg="mod">
          <ac:chgData name="Li Zhang" userId="cb434a129f5f4335" providerId="LiveId" clId="{34B05439-61F3-DB42-B655-FB29BBA9D0F0}" dt="2024-07-08T23:20:40.087" v="500" actId="20577"/>
          <ac:spMkLst>
            <pc:docMk/>
            <pc:sldMk cId="3221718845" sldId="324"/>
            <ac:spMk id="40" creationId="{DA784ECA-CD28-DA40-87F2-4AC13D529BA5}"/>
          </ac:spMkLst>
        </pc:spChg>
      </pc:sldChg>
      <pc:sldChg chg="modSp mod modNotesTx">
        <pc:chgData name="Li Zhang" userId="cb434a129f5f4335" providerId="LiveId" clId="{34B05439-61F3-DB42-B655-FB29BBA9D0F0}" dt="2024-07-08T22:43:15.143" v="464" actId="20577"/>
        <pc:sldMkLst>
          <pc:docMk/>
          <pc:sldMk cId="1889258131" sldId="326"/>
        </pc:sldMkLst>
        <pc:spChg chg="mod">
          <ac:chgData name="Li Zhang" userId="cb434a129f5f4335" providerId="LiveId" clId="{34B05439-61F3-DB42-B655-FB29BBA9D0F0}" dt="2024-07-08T16:23:43.821" v="65" actId="20577"/>
          <ac:spMkLst>
            <pc:docMk/>
            <pc:sldMk cId="1889258131" sldId="326"/>
            <ac:spMk id="39" creationId="{BFA6B7E6-47C0-5A4A-ABE8-E3164EAB5638}"/>
          </ac:spMkLst>
        </pc:spChg>
      </pc:sldChg>
      <pc:sldChg chg="modNotesTx">
        <pc:chgData name="Li Zhang" userId="cb434a129f5f4335" providerId="LiveId" clId="{34B05439-61F3-DB42-B655-FB29BBA9D0F0}" dt="2024-07-08T16:17:39.211" v="0" actId="20577"/>
        <pc:sldMkLst>
          <pc:docMk/>
          <pc:sldMk cId="1651159263" sldId="337"/>
        </pc:sldMkLst>
      </pc:sldChg>
      <pc:sldChg chg="modSp mod">
        <pc:chgData name="Li Zhang" userId="cb434a129f5f4335" providerId="LiveId" clId="{34B05439-61F3-DB42-B655-FB29BBA9D0F0}" dt="2024-07-08T23:20:45.038" v="502" actId="20577"/>
        <pc:sldMkLst>
          <pc:docMk/>
          <pc:sldMk cId="2221308868" sldId="339"/>
        </pc:sldMkLst>
        <pc:spChg chg="mod">
          <ac:chgData name="Li Zhang" userId="cb434a129f5f4335" providerId="LiveId" clId="{34B05439-61F3-DB42-B655-FB29BBA9D0F0}" dt="2024-07-08T23:20:45.038" v="502" actId="20577"/>
          <ac:spMkLst>
            <pc:docMk/>
            <pc:sldMk cId="2221308868" sldId="339"/>
            <ac:spMk id="31" creationId="{F82F79B3-AF33-B74E-AAB8-F240914A1555}"/>
          </ac:spMkLst>
        </pc:spChg>
      </pc:sldChg>
      <pc:sldChg chg="modSp mod modNotesTx">
        <pc:chgData name="Li Zhang" userId="cb434a129f5f4335" providerId="LiveId" clId="{34B05439-61F3-DB42-B655-FB29BBA9D0F0}" dt="2024-07-08T23:20:42.810" v="501" actId="20577"/>
        <pc:sldMkLst>
          <pc:docMk/>
          <pc:sldMk cId="3587049808" sldId="340"/>
        </pc:sldMkLst>
        <pc:spChg chg="mod">
          <ac:chgData name="Li Zhang" userId="cb434a129f5f4335" providerId="LiveId" clId="{34B05439-61F3-DB42-B655-FB29BBA9D0F0}" dt="2024-07-08T23:20:42.810" v="501" actId="20577"/>
          <ac:spMkLst>
            <pc:docMk/>
            <pc:sldMk cId="3587049808" sldId="340"/>
            <ac:spMk id="63" creationId="{B7B4EF5F-CE9C-0740-8BB1-6CF5B2055B0E}"/>
          </ac:spMkLst>
        </pc:spChg>
      </pc:sldChg>
      <pc:sldChg chg="addSp delSp modSp mod delAnim modAnim">
        <pc:chgData name="Li Zhang" userId="cb434a129f5f4335" providerId="LiveId" clId="{34B05439-61F3-DB42-B655-FB29BBA9D0F0}" dt="2024-07-08T23:33:45.003" v="540" actId="1076"/>
        <pc:sldMkLst>
          <pc:docMk/>
          <pc:sldMk cId="3884230719" sldId="342"/>
        </pc:sldMkLst>
        <pc:spChg chg="add mod">
          <ac:chgData name="Li Zhang" userId="cb434a129f5f4335" providerId="LiveId" clId="{34B05439-61F3-DB42-B655-FB29BBA9D0F0}" dt="2024-07-08T16:27:14.554" v="120" actId="20577"/>
          <ac:spMkLst>
            <pc:docMk/>
            <pc:sldMk cId="3884230719" sldId="342"/>
            <ac:spMk id="3" creationId="{1A63B54E-E6E2-644B-C678-ED1FD2093E4A}"/>
          </ac:spMkLst>
        </pc:spChg>
        <pc:spChg chg="add mod">
          <ac:chgData name="Li Zhang" userId="cb434a129f5f4335" providerId="LiveId" clId="{34B05439-61F3-DB42-B655-FB29BBA9D0F0}" dt="2024-07-08T16:27:12.527" v="119" actId="20577"/>
          <ac:spMkLst>
            <pc:docMk/>
            <pc:sldMk cId="3884230719" sldId="342"/>
            <ac:spMk id="10" creationId="{6BE9F8C8-CD12-9226-6907-D450C74C64E9}"/>
          </ac:spMkLst>
        </pc:spChg>
        <pc:spChg chg="add mod">
          <ac:chgData name="Li Zhang" userId="cb434a129f5f4335" providerId="LiveId" clId="{34B05439-61F3-DB42-B655-FB29BBA9D0F0}" dt="2024-07-08T16:28:55.040" v="181" actId="14100"/>
          <ac:spMkLst>
            <pc:docMk/>
            <pc:sldMk cId="3884230719" sldId="342"/>
            <ac:spMk id="15" creationId="{FEF15D6B-7D1A-87FC-50EA-12E0897280A2}"/>
          </ac:spMkLst>
        </pc:spChg>
        <pc:spChg chg="add mod">
          <ac:chgData name="Li Zhang" userId="cb434a129f5f4335" providerId="LiveId" clId="{34B05439-61F3-DB42-B655-FB29BBA9D0F0}" dt="2024-07-08T16:28:50.807" v="180" actId="1076"/>
          <ac:spMkLst>
            <pc:docMk/>
            <pc:sldMk cId="3884230719" sldId="342"/>
            <ac:spMk id="16" creationId="{31DDC90D-07AA-339B-6A48-9E13E80D4811}"/>
          </ac:spMkLst>
        </pc:spChg>
        <pc:spChg chg="add del mod">
          <ac:chgData name="Li Zhang" userId="cb434a129f5f4335" providerId="LiveId" clId="{34B05439-61F3-DB42-B655-FB29BBA9D0F0}" dt="2024-07-08T16:31:50.332" v="230" actId="478"/>
          <ac:spMkLst>
            <pc:docMk/>
            <pc:sldMk cId="3884230719" sldId="342"/>
            <ac:spMk id="17" creationId="{99C92960-D855-E67C-FD27-3EE694C0C43B}"/>
          </ac:spMkLst>
        </pc:spChg>
        <pc:spChg chg="add del mod">
          <ac:chgData name="Li Zhang" userId="cb434a129f5f4335" providerId="LiveId" clId="{34B05439-61F3-DB42-B655-FB29BBA9D0F0}" dt="2024-07-08T16:31:48.250" v="229" actId="478"/>
          <ac:spMkLst>
            <pc:docMk/>
            <pc:sldMk cId="3884230719" sldId="342"/>
            <ac:spMk id="18" creationId="{06B4F3A7-F78F-614D-01BE-D960BBFC4F15}"/>
          </ac:spMkLst>
        </pc:spChg>
        <pc:spChg chg="add del mod">
          <ac:chgData name="Li Zhang" userId="cb434a129f5f4335" providerId="LiveId" clId="{34B05439-61F3-DB42-B655-FB29BBA9D0F0}" dt="2024-07-08T16:32:06.115" v="232"/>
          <ac:spMkLst>
            <pc:docMk/>
            <pc:sldMk cId="3884230719" sldId="342"/>
            <ac:spMk id="19" creationId="{5D4596B9-6258-5977-DFBC-B77339553194}"/>
          </ac:spMkLst>
        </pc:spChg>
        <pc:spChg chg="add mod">
          <ac:chgData name="Li Zhang" userId="cb434a129f5f4335" providerId="LiveId" clId="{34B05439-61F3-DB42-B655-FB29BBA9D0F0}" dt="2024-07-08T23:33:45.003" v="540" actId="1076"/>
          <ac:spMkLst>
            <pc:docMk/>
            <pc:sldMk cId="3884230719" sldId="342"/>
            <ac:spMk id="20" creationId="{1C29B262-947C-8315-4A4B-D7ABD44D645E}"/>
          </ac:spMkLst>
        </pc:spChg>
      </pc:sldChg>
      <pc:sldChg chg="modSp mod">
        <pc:chgData name="Li Zhang" userId="cb434a129f5f4335" providerId="LiveId" clId="{34B05439-61F3-DB42-B655-FB29BBA9D0F0}" dt="2024-07-08T23:34:23.568" v="555" actId="20577"/>
        <pc:sldMkLst>
          <pc:docMk/>
          <pc:sldMk cId="431350412" sldId="343"/>
        </pc:sldMkLst>
        <pc:spChg chg="mod">
          <ac:chgData name="Li Zhang" userId="cb434a129f5f4335" providerId="LiveId" clId="{34B05439-61F3-DB42-B655-FB29BBA9D0F0}" dt="2024-07-08T23:34:23.568" v="555" actId="20577"/>
          <ac:spMkLst>
            <pc:docMk/>
            <pc:sldMk cId="431350412" sldId="343"/>
            <ac:spMk id="25" creationId="{705283EF-3733-D442-8CA7-33BB437A8D6B}"/>
          </ac:spMkLst>
        </pc:spChg>
      </pc:sldChg>
      <pc:sldChg chg="modSp mod">
        <pc:chgData name="Li Zhang" userId="cb434a129f5f4335" providerId="LiveId" clId="{34B05439-61F3-DB42-B655-FB29BBA9D0F0}" dt="2024-07-08T23:38:08.104" v="620" actId="20577"/>
        <pc:sldMkLst>
          <pc:docMk/>
          <pc:sldMk cId="3972135023" sldId="345"/>
        </pc:sldMkLst>
        <pc:spChg chg="mod">
          <ac:chgData name="Li Zhang" userId="cb434a129f5f4335" providerId="LiveId" clId="{34B05439-61F3-DB42-B655-FB29BBA9D0F0}" dt="2024-07-08T23:38:08.104" v="620" actId="20577"/>
          <ac:spMkLst>
            <pc:docMk/>
            <pc:sldMk cId="3972135023" sldId="345"/>
            <ac:spMk id="117" creationId="{C708B5EF-A29E-0545-8C58-0FD8808CAA84}"/>
          </ac:spMkLst>
        </pc:spChg>
      </pc:sldChg>
      <pc:sldChg chg="modSp mod">
        <pc:chgData name="Li Zhang" userId="cb434a129f5f4335" providerId="LiveId" clId="{34B05439-61F3-DB42-B655-FB29BBA9D0F0}" dt="2024-07-08T23:38:14.800" v="621" actId="20577"/>
        <pc:sldMkLst>
          <pc:docMk/>
          <pc:sldMk cId="972348780" sldId="348"/>
        </pc:sldMkLst>
        <pc:spChg chg="mod">
          <ac:chgData name="Li Zhang" userId="cb434a129f5f4335" providerId="LiveId" clId="{34B05439-61F3-DB42-B655-FB29BBA9D0F0}" dt="2024-07-08T23:38:14.800" v="621" actId="20577"/>
          <ac:spMkLst>
            <pc:docMk/>
            <pc:sldMk cId="972348780" sldId="348"/>
            <ac:spMk id="106" creationId="{9EE852D6-B321-4D48-8078-149F4531E16E}"/>
          </ac:spMkLst>
        </pc:spChg>
      </pc:sldChg>
      <pc:sldChg chg="modSp mod">
        <pc:chgData name="Li Zhang" userId="cb434a129f5f4335" providerId="LiveId" clId="{34B05439-61F3-DB42-B655-FB29BBA9D0F0}" dt="2024-07-08T23:38:18.039" v="622" actId="20577"/>
        <pc:sldMkLst>
          <pc:docMk/>
          <pc:sldMk cId="306528108" sldId="349"/>
        </pc:sldMkLst>
        <pc:spChg chg="mod">
          <ac:chgData name="Li Zhang" userId="cb434a129f5f4335" providerId="LiveId" clId="{34B05439-61F3-DB42-B655-FB29BBA9D0F0}" dt="2024-07-08T23:38:18.039" v="622" actId="20577"/>
          <ac:spMkLst>
            <pc:docMk/>
            <pc:sldMk cId="306528108" sldId="349"/>
            <ac:spMk id="106" creationId="{D7A01815-78A7-164C-AD92-E0ED3A536AA5}"/>
          </ac:spMkLst>
        </pc:spChg>
      </pc:sldChg>
      <pc:sldChg chg="modSp mod">
        <pc:chgData name="Li Zhang" userId="cb434a129f5f4335" providerId="LiveId" clId="{34B05439-61F3-DB42-B655-FB29BBA9D0F0}" dt="2024-07-08T23:38:21.187" v="623" actId="20577"/>
        <pc:sldMkLst>
          <pc:docMk/>
          <pc:sldMk cId="3279139913" sldId="350"/>
        </pc:sldMkLst>
        <pc:spChg chg="mod">
          <ac:chgData name="Li Zhang" userId="cb434a129f5f4335" providerId="LiveId" clId="{34B05439-61F3-DB42-B655-FB29BBA9D0F0}" dt="2024-07-08T23:38:21.187" v="623" actId="20577"/>
          <ac:spMkLst>
            <pc:docMk/>
            <pc:sldMk cId="3279139913" sldId="350"/>
            <ac:spMk id="117" creationId="{C708B5EF-A29E-0545-8C58-0FD8808CAA84}"/>
          </ac:spMkLst>
        </pc:spChg>
      </pc:sldChg>
      <pc:sldChg chg="modSp mod">
        <pc:chgData name="Li Zhang" userId="cb434a129f5f4335" providerId="LiveId" clId="{34B05439-61F3-DB42-B655-FB29BBA9D0F0}" dt="2024-07-08T23:38:43.105" v="678" actId="20577"/>
        <pc:sldMkLst>
          <pc:docMk/>
          <pc:sldMk cId="2731679275" sldId="351"/>
        </pc:sldMkLst>
        <pc:spChg chg="mod">
          <ac:chgData name="Li Zhang" userId="cb434a129f5f4335" providerId="LiveId" clId="{34B05439-61F3-DB42-B655-FB29BBA9D0F0}" dt="2024-07-08T23:38:43.105" v="678" actId="20577"/>
          <ac:spMkLst>
            <pc:docMk/>
            <pc:sldMk cId="2731679275" sldId="351"/>
            <ac:spMk id="106" creationId="{0FA83466-CC85-E646-9D33-37531D506113}"/>
          </ac:spMkLst>
        </pc:spChg>
      </pc:sldChg>
      <pc:sldChg chg="addSp modSp modAnim">
        <pc:chgData name="Li Zhang" userId="cb434a129f5f4335" providerId="LiveId" clId="{34B05439-61F3-DB42-B655-FB29BBA9D0F0}" dt="2024-07-08T23:41:21.932" v="689"/>
        <pc:sldMkLst>
          <pc:docMk/>
          <pc:sldMk cId="1812045181" sldId="358"/>
        </pc:sldMkLst>
        <pc:spChg chg="mod">
          <ac:chgData name="Li Zhang" userId="cb434a129f5f4335" providerId="LiveId" clId="{34B05439-61F3-DB42-B655-FB29BBA9D0F0}" dt="2024-07-08T23:41:11.684" v="684" actId="20577"/>
          <ac:spMkLst>
            <pc:docMk/>
            <pc:sldMk cId="1812045181" sldId="358"/>
            <ac:spMk id="3" creationId="{149BC291-1913-E14B-A830-C0BA05456350}"/>
          </ac:spMkLst>
        </pc:spChg>
        <pc:spChg chg="add mod">
          <ac:chgData name="Li Zhang" userId="cb434a129f5f4335" providerId="LiveId" clId="{34B05439-61F3-DB42-B655-FB29BBA9D0F0}" dt="2024-07-08T23:41:18.008" v="685" actId="767"/>
          <ac:spMkLst>
            <pc:docMk/>
            <pc:sldMk cId="1812045181" sldId="358"/>
            <ac:spMk id="4" creationId="{E5D9649A-FE7F-31BB-EB0F-0CEBF543E129}"/>
          </ac:spMkLst>
        </pc:spChg>
      </pc:sldChg>
      <pc:sldChg chg="modSp mod">
        <pc:chgData name="Li Zhang" userId="cb434a129f5f4335" providerId="LiveId" clId="{34B05439-61F3-DB42-B655-FB29BBA9D0F0}" dt="2024-07-08T23:10:02.291" v="492" actId="20577"/>
        <pc:sldMkLst>
          <pc:docMk/>
          <pc:sldMk cId="3159691724" sldId="360"/>
        </pc:sldMkLst>
        <pc:spChg chg="mod">
          <ac:chgData name="Li Zhang" userId="cb434a129f5f4335" providerId="LiveId" clId="{34B05439-61F3-DB42-B655-FB29BBA9D0F0}" dt="2024-07-08T23:10:02.291" v="492" actId="20577"/>
          <ac:spMkLst>
            <pc:docMk/>
            <pc:sldMk cId="3159691724" sldId="360"/>
            <ac:spMk id="3" creationId="{61A65905-39B6-314A-913D-C72A07BADF93}"/>
          </ac:spMkLst>
        </pc:spChg>
      </pc:sldChg>
      <pc:sldChg chg="mod modShow">
        <pc:chgData name="Li Zhang" userId="cb434a129f5f4335" providerId="LiveId" clId="{34B05439-61F3-DB42-B655-FB29BBA9D0F0}" dt="2024-07-08T23:04:11.205" v="470" actId="729"/>
        <pc:sldMkLst>
          <pc:docMk/>
          <pc:sldMk cId="312911715" sldId="362"/>
        </pc:sldMkLst>
      </pc:sldChg>
      <pc:sldChg chg="modSp mod">
        <pc:chgData name="Li Zhang" userId="cb434a129f5f4335" providerId="LiveId" clId="{34B05439-61F3-DB42-B655-FB29BBA9D0F0}" dt="2024-07-08T23:53:16.373" v="739" actId="20577"/>
        <pc:sldMkLst>
          <pc:docMk/>
          <pc:sldMk cId="184769797" sldId="364"/>
        </pc:sldMkLst>
        <pc:spChg chg="mod">
          <ac:chgData name="Li Zhang" userId="cb434a129f5f4335" providerId="LiveId" clId="{34B05439-61F3-DB42-B655-FB29BBA9D0F0}" dt="2024-07-08T23:53:16.373" v="739" actId="20577"/>
          <ac:spMkLst>
            <pc:docMk/>
            <pc:sldMk cId="184769797" sldId="364"/>
            <ac:spMk id="3" creationId="{61A65905-39B6-314A-913D-C72A07BADF93}"/>
          </ac:spMkLst>
        </pc:spChg>
      </pc:sldChg>
      <pc:sldChg chg="modSp mod">
        <pc:chgData name="Li Zhang" userId="cb434a129f5f4335" providerId="LiveId" clId="{34B05439-61F3-DB42-B655-FB29BBA9D0F0}" dt="2024-07-08T23:43:29.319" v="690" actId="20577"/>
        <pc:sldMkLst>
          <pc:docMk/>
          <pc:sldMk cId="2720388609" sldId="365"/>
        </pc:sldMkLst>
        <pc:spChg chg="mod">
          <ac:chgData name="Li Zhang" userId="cb434a129f5f4335" providerId="LiveId" clId="{34B05439-61F3-DB42-B655-FB29BBA9D0F0}" dt="2024-07-08T22:55:55.210" v="465" actId="20577"/>
          <ac:spMkLst>
            <pc:docMk/>
            <pc:sldMk cId="2720388609" sldId="365"/>
            <ac:spMk id="3" creationId="{A468B169-4BD8-834F-93E6-318FE74F171B}"/>
          </ac:spMkLst>
        </pc:spChg>
        <pc:spChg chg="mod">
          <ac:chgData name="Li Zhang" userId="cb434a129f5f4335" providerId="LiveId" clId="{34B05439-61F3-DB42-B655-FB29BBA9D0F0}" dt="2024-07-08T23:43:29.319" v="690" actId="20577"/>
          <ac:spMkLst>
            <pc:docMk/>
            <pc:sldMk cId="2720388609" sldId="365"/>
            <ac:spMk id="6" creationId="{1D2F38E7-B139-C241-A1B8-742B26043F7D}"/>
          </ac:spMkLst>
        </pc:spChg>
      </pc:sldChg>
      <pc:sldChg chg="modSp mod">
        <pc:chgData name="Li Zhang" userId="cb434a129f5f4335" providerId="LiveId" clId="{34B05439-61F3-DB42-B655-FB29BBA9D0F0}" dt="2024-07-08T23:45:40.264" v="706" actId="1076"/>
        <pc:sldMkLst>
          <pc:docMk/>
          <pc:sldMk cId="790052294" sldId="367"/>
        </pc:sldMkLst>
        <pc:spChg chg="mod">
          <ac:chgData name="Li Zhang" userId="cb434a129f5f4335" providerId="LiveId" clId="{34B05439-61F3-DB42-B655-FB29BBA9D0F0}" dt="2024-07-08T23:44:42.920" v="693" actId="20577"/>
          <ac:spMkLst>
            <pc:docMk/>
            <pc:sldMk cId="790052294" sldId="367"/>
            <ac:spMk id="3" creationId="{A468B169-4BD8-834F-93E6-318FE74F171B}"/>
          </ac:spMkLst>
        </pc:spChg>
        <pc:spChg chg="mod">
          <ac:chgData name="Li Zhang" userId="cb434a129f5f4335" providerId="LiveId" clId="{34B05439-61F3-DB42-B655-FB29BBA9D0F0}" dt="2024-07-08T23:45:40.264" v="706" actId="1076"/>
          <ac:spMkLst>
            <pc:docMk/>
            <pc:sldMk cId="790052294" sldId="367"/>
            <ac:spMk id="19" creationId="{F8AD802B-1FE5-DE4B-80A9-18897B72DBFD}"/>
          </ac:spMkLst>
        </pc:spChg>
      </pc:sldChg>
      <pc:sldChg chg="modSp">
        <pc:chgData name="Li Zhang" userId="cb434a129f5f4335" providerId="LiveId" clId="{34B05439-61F3-DB42-B655-FB29BBA9D0F0}" dt="2024-07-08T23:46:45.581" v="715" actId="20577"/>
        <pc:sldMkLst>
          <pc:docMk/>
          <pc:sldMk cId="440565009" sldId="370"/>
        </pc:sldMkLst>
        <pc:spChg chg="mod">
          <ac:chgData name="Li Zhang" userId="cb434a129f5f4335" providerId="LiveId" clId="{34B05439-61F3-DB42-B655-FB29BBA9D0F0}" dt="2024-07-08T23:46:45.581" v="715" actId="20577"/>
          <ac:spMkLst>
            <pc:docMk/>
            <pc:sldMk cId="440565009" sldId="370"/>
            <ac:spMk id="14" creationId="{E97661F3-FDD6-D642-B3CD-30B5AC835EE2}"/>
          </ac:spMkLst>
        </pc:spChg>
      </pc:sldChg>
      <pc:sldChg chg="mod modShow">
        <pc:chgData name="Li Zhang" userId="cb434a129f5f4335" providerId="LiveId" clId="{34B05439-61F3-DB42-B655-FB29BBA9D0F0}" dt="2024-07-08T23:09:57.013" v="490" actId="729"/>
        <pc:sldMkLst>
          <pc:docMk/>
          <pc:sldMk cId="1863131097" sldId="371"/>
        </pc:sldMkLst>
      </pc:sldChg>
      <pc:sldChg chg="addSp modSp mod modAnim">
        <pc:chgData name="Li Zhang" userId="cb434a129f5f4335" providerId="LiveId" clId="{34B05439-61F3-DB42-B655-FB29BBA9D0F0}" dt="2024-07-08T23:49:03.397" v="722"/>
        <pc:sldMkLst>
          <pc:docMk/>
          <pc:sldMk cId="1297634565" sldId="372"/>
        </pc:sldMkLst>
        <pc:spChg chg="mod">
          <ac:chgData name="Li Zhang" userId="cb434a129f5f4335" providerId="LiveId" clId="{34B05439-61F3-DB42-B655-FB29BBA9D0F0}" dt="2024-07-08T23:10:08.914" v="496" actId="20577"/>
          <ac:spMkLst>
            <pc:docMk/>
            <pc:sldMk cId="1297634565" sldId="372"/>
            <ac:spMk id="3" creationId="{61A65905-39B6-314A-913D-C72A07BADF93}"/>
          </ac:spMkLst>
        </pc:spChg>
        <pc:spChg chg="add mod">
          <ac:chgData name="Li Zhang" userId="cb434a129f5f4335" providerId="LiveId" clId="{34B05439-61F3-DB42-B655-FB29BBA9D0F0}" dt="2024-07-08T23:48:57.612" v="719" actId="767"/>
          <ac:spMkLst>
            <pc:docMk/>
            <pc:sldMk cId="1297634565" sldId="372"/>
            <ac:spMk id="4" creationId="{3D6F03A7-3CD6-2A57-326F-187DE41E8E1C}"/>
          </ac:spMkLst>
        </pc:spChg>
        <pc:spChg chg="mod">
          <ac:chgData name="Li Zhang" userId="cb434a129f5f4335" providerId="LiveId" clId="{34B05439-61F3-DB42-B655-FB29BBA9D0F0}" dt="2024-07-08T23:03:00.894" v="469" actId="20577"/>
          <ac:spMkLst>
            <pc:docMk/>
            <pc:sldMk cId="1297634565" sldId="372"/>
            <ac:spMk id="5" creationId="{7D3A827E-8E7A-BF4A-8D0E-55ECEC8E8F2D}"/>
          </ac:spMkLst>
        </pc:spChg>
      </pc:sldChg>
      <pc:sldChg chg="modSp mod modShow">
        <pc:chgData name="Li Zhang" userId="cb434a129f5f4335" providerId="LiveId" clId="{34B05439-61F3-DB42-B655-FB29BBA9D0F0}" dt="2024-07-08T23:04:11.205" v="470" actId="729"/>
        <pc:sldMkLst>
          <pc:docMk/>
          <pc:sldMk cId="2390017748" sldId="377"/>
        </pc:sldMkLst>
        <pc:spChg chg="mod">
          <ac:chgData name="Li Zhang" userId="cb434a129f5f4335" providerId="LiveId" clId="{34B05439-61F3-DB42-B655-FB29BBA9D0F0}" dt="2024-07-08T16:44:54.851" v="371" actId="2085"/>
          <ac:spMkLst>
            <pc:docMk/>
            <pc:sldMk cId="2390017748" sldId="377"/>
            <ac:spMk id="6" creationId="{C8608ED1-A8B6-EB46-A760-63BD9135DBD8}"/>
          </ac:spMkLst>
        </pc:spChg>
      </pc:sldChg>
      <pc:sldChg chg="modSp mod">
        <pc:chgData name="Li Zhang" userId="cb434a129f5f4335" providerId="LiveId" clId="{34B05439-61F3-DB42-B655-FB29BBA9D0F0}" dt="2024-07-08T23:48:30.525" v="717" actId="20577"/>
        <pc:sldMkLst>
          <pc:docMk/>
          <pc:sldMk cId="2526904428" sldId="379"/>
        </pc:sldMkLst>
        <pc:spChg chg="mod">
          <ac:chgData name="Li Zhang" userId="cb434a129f5f4335" providerId="LiveId" clId="{34B05439-61F3-DB42-B655-FB29BBA9D0F0}" dt="2024-07-08T23:10:05.378" v="494" actId="20577"/>
          <ac:spMkLst>
            <pc:docMk/>
            <pc:sldMk cId="2526904428" sldId="379"/>
            <ac:spMk id="3" creationId="{61A65905-39B6-314A-913D-C72A07BADF93}"/>
          </ac:spMkLst>
        </pc:spChg>
        <pc:spChg chg="mod">
          <ac:chgData name="Li Zhang" userId="cb434a129f5f4335" providerId="LiveId" clId="{34B05439-61F3-DB42-B655-FB29BBA9D0F0}" dt="2024-07-08T23:48:30.525" v="717" actId="20577"/>
          <ac:spMkLst>
            <pc:docMk/>
            <pc:sldMk cId="2526904428" sldId="379"/>
            <ac:spMk id="17" creationId="{0AA64F31-B668-E94A-990E-C6BBF8A1EF27}"/>
          </ac:spMkLst>
        </pc:spChg>
      </pc:sldChg>
      <pc:sldChg chg="modSp mod">
        <pc:chgData name="Li Zhang" userId="cb434a129f5f4335" providerId="LiveId" clId="{34B05439-61F3-DB42-B655-FB29BBA9D0F0}" dt="2024-07-08T23:50:32.830" v="737" actId="27636"/>
        <pc:sldMkLst>
          <pc:docMk/>
          <pc:sldMk cId="3222996650" sldId="380"/>
        </pc:sldMkLst>
        <pc:spChg chg="mod">
          <ac:chgData name="Li Zhang" userId="cb434a129f5f4335" providerId="LiveId" clId="{34B05439-61F3-DB42-B655-FB29BBA9D0F0}" dt="2024-07-08T23:10:11.936" v="498" actId="20577"/>
          <ac:spMkLst>
            <pc:docMk/>
            <pc:sldMk cId="3222996650" sldId="380"/>
            <ac:spMk id="3" creationId="{61A65905-39B6-314A-913D-C72A07BADF93}"/>
          </ac:spMkLst>
        </pc:spChg>
        <pc:spChg chg="mod">
          <ac:chgData name="Li Zhang" userId="cb434a129f5f4335" providerId="LiveId" clId="{34B05439-61F3-DB42-B655-FB29BBA9D0F0}" dt="2024-07-08T23:50:32.830" v="737" actId="27636"/>
          <ac:spMkLst>
            <pc:docMk/>
            <pc:sldMk cId="3222996650" sldId="380"/>
            <ac:spMk id="5" creationId="{7D3A827E-8E7A-BF4A-8D0E-55ECEC8E8F2D}"/>
          </ac:spMkLst>
        </pc:spChg>
      </pc:sldChg>
      <pc:sldChg chg="mod modShow">
        <pc:chgData name="Li Zhang" userId="cb434a129f5f4335" providerId="LiveId" clId="{34B05439-61F3-DB42-B655-FB29BBA9D0F0}" dt="2024-07-08T23:04:11.205" v="470" actId="729"/>
        <pc:sldMkLst>
          <pc:docMk/>
          <pc:sldMk cId="604739910" sldId="381"/>
        </pc:sldMkLst>
      </pc:sldChg>
      <pc:sldChg chg="modSp mod modShow">
        <pc:chgData name="Li Zhang" userId="cb434a129f5f4335" providerId="LiveId" clId="{34B05439-61F3-DB42-B655-FB29BBA9D0F0}" dt="2024-07-08T23:04:11.205" v="470" actId="729"/>
        <pc:sldMkLst>
          <pc:docMk/>
          <pc:sldMk cId="4256803302" sldId="382"/>
        </pc:sldMkLst>
        <pc:spChg chg="mod">
          <ac:chgData name="Li Zhang" userId="cb434a129f5f4335" providerId="LiveId" clId="{34B05439-61F3-DB42-B655-FB29BBA9D0F0}" dt="2024-07-08T16:44:47.517" v="370" actId="2085"/>
          <ac:spMkLst>
            <pc:docMk/>
            <pc:sldMk cId="4256803302" sldId="382"/>
            <ac:spMk id="6" creationId="{C8608ED1-A8B6-EB46-A760-63BD9135DBD8}"/>
          </ac:spMkLst>
        </pc:spChg>
      </pc:sldChg>
      <pc:sldChg chg="modSp mod">
        <pc:chgData name="Li Zhang" userId="cb434a129f5f4335" providerId="LiveId" clId="{34B05439-61F3-DB42-B655-FB29BBA9D0F0}" dt="2024-07-08T23:08:49.286" v="489" actId="1076"/>
        <pc:sldMkLst>
          <pc:docMk/>
          <pc:sldMk cId="3295887951" sldId="384"/>
        </pc:sldMkLst>
        <pc:spChg chg="mod">
          <ac:chgData name="Li Zhang" userId="cb434a129f5f4335" providerId="LiveId" clId="{34B05439-61F3-DB42-B655-FB29BBA9D0F0}" dt="2024-07-08T23:08:38.639" v="487" actId="1076"/>
          <ac:spMkLst>
            <pc:docMk/>
            <pc:sldMk cId="3295887951" sldId="384"/>
            <ac:spMk id="3" creationId="{61A65905-39B6-314A-913D-C72A07BADF93}"/>
          </ac:spMkLst>
        </pc:spChg>
        <pc:spChg chg="mod">
          <ac:chgData name="Li Zhang" userId="cb434a129f5f4335" providerId="LiveId" clId="{34B05439-61F3-DB42-B655-FB29BBA9D0F0}" dt="2024-07-08T23:08:32.658" v="485" actId="1076"/>
          <ac:spMkLst>
            <pc:docMk/>
            <pc:sldMk cId="3295887951" sldId="384"/>
            <ac:spMk id="4" creationId="{F0B7F369-94AD-EC49-8A99-7E31E896EDA3}"/>
          </ac:spMkLst>
        </pc:spChg>
        <pc:spChg chg="mod">
          <ac:chgData name="Li Zhang" userId="cb434a129f5f4335" providerId="LiveId" clId="{34B05439-61F3-DB42-B655-FB29BBA9D0F0}" dt="2024-07-08T23:08:46.987" v="488" actId="1076"/>
          <ac:spMkLst>
            <pc:docMk/>
            <pc:sldMk cId="3295887951" sldId="384"/>
            <ac:spMk id="6" creationId="{6C611156-12B6-664A-AE26-C7A6881FB0CF}"/>
          </ac:spMkLst>
        </pc:spChg>
        <pc:picChg chg="mod">
          <ac:chgData name="Li Zhang" userId="cb434a129f5f4335" providerId="LiveId" clId="{34B05439-61F3-DB42-B655-FB29BBA9D0F0}" dt="2024-07-08T23:08:49.286" v="489" actId="1076"/>
          <ac:picMkLst>
            <pc:docMk/>
            <pc:sldMk cId="3295887951" sldId="384"/>
            <ac:picMk id="10" creationId="{4EC6E179-EB66-FF46-8C45-D170116835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AFE4B-39C1-8249-B62C-E2B51538D41C}" type="datetimeFigureOut">
              <a:rPr lang="en-CN" smtClean="0"/>
              <a:t>2024/7/14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02DC7-CF46-6847-93B1-FD469C9481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9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4060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9310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9171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2188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1328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printable circuit board</a:t>
            </a:r>
          </a:p>
          <a:p>
            <a:endParaRPr lang="en-US" dirty="0"/>
          </a:p>
          <a:p>
            <a:r>
              <a:rPr lang="en-US" dirty="0"/>
              <a:t>sixty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2933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09227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3386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74186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9979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419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8197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2219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7488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2318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3404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0352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3564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80608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1620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650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9679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5559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6018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6333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77270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856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8501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4335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7586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160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133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96191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46574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4652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2401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430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165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661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262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14C9-D8AC-1C45-B427-E81794910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0EE4-C56A-D94C-8C7F-027D63F3C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772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5E9E-02A9-AF45-9234-8F963675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1200"/>
          </a:xfrm>
        </p:spPr>
        <p:txBody>
          <a:bodyPr/>
          <a:lstStyle>
            <a:lvl1pPr>
              <a:defRPr b="0" i="0">
                <a:latin typeface="+mn-lt"/>
                <a:cs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F1391-7066-C444-B5A5-44E60FAB6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4727725"/>
          </a:xfrm>
        </p:spPr>
        <p:txBody>
          <a:bodyPr/>
          <a:lstStyle>
            <a:lvl1pPr>
              <a:defRPr b="0" i="0">
                <a:latin typeface="+mn-lt"/>
                <a:cs typeface="Gill Sans" panose="020B0502020104020203" pitchFamily="34" charset="-79"/>
              </a:defRPr>
            </a:lvl1pPr>
            <a:lvl2pPr>
              <a:defRPr b="0" i="0">
                <a:latin typeface="+mn-lt"/>
                <a:cs typeface="Gill Sans" panose="020B0502020104020203" pitchFamily="34" charset="-79"/>
              </a:defRPr>
            </a:lvl2pPr>
            <a:lvl3pPr>
              <a:defRPr b="0" i="0">
                <a:latin typeface="+mn-lt"/>
                <a:cs typeface="Gill Sans" panose="020B0502020104020203" pitchFamily="34" charset="-79"/>
              </a:defRPr>
            </a:lvl3pPr>
            <a:lvl4pPr>
              <a:defRPr b="0" i="0">
                <a:latin typeface="+mn-lt"/>
                <a:cs typeface="Gill Sans" panose="020B0502020104020203" pitchFamily="34" charset="-79"/>
              </a:defRPr>
            </a:lvl4pPr>
            <a:lvl5pPr>
              <a:defRPr b="0" i="0">
                <a:latin typeface="+mn-lt"/>
                <a:cs typeface="Gill Sans" panose="020B0502020104020203" pitchFamily="34" charset="-79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6058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F5079-F241-8A4E-9A2D-E32F27E9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3489A-5FE1-8E47-A37A-23E3E2136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513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kedin/LiT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11.jpeg"/><Relationship Id="rId5" Type="http://schemas.openxmlformats.org/officeDocument/2006/relationships/image" Target="../media/image14.png"/><Relationship Id="rId10" Type="http://schemas.openxmlformats.org/officeDocument/2006/relationships/image" Target="../media/image10.jpeg"/><Relationship Id="rId4" Type="http://schemas.openxmlformats.org/officeDocument/2006/relationships/image" Target="../media/image13.png"/><Relationship Id="rId9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-Cluster/SoC-Cluster-artifacts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zhang20.github.io/" TargetMode="External"/><Relationship Id="rId5" Type="http://schemas.openxmlformats.org/officeDocument/2006/relationships/hyperlink" Target="mailto:li.zhang@bupt.edu.cn" TargetMode="External"/><Relationship Id="rId4" Type="http://schemas.openxmlformats.org/officeDocument/2006/relationships/hyperlink" Target="https://www.alibabacloud.com/help/en/ecp/what-is-ec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A5DE-636F-8944-BBEE-C5062F34E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719" y="904845"/>
            <a:ext cx="11186556" cy="2121110"/>
          </a:xfrm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rgbClr val="C00000"/>
                </a:solidFill>
                <a:latin typeface="Helvetica" pitchFamily="2" charset="0"/>
              </a:rPr>
              <a:t>More is Different</a:t>
            </a:r>
            <a:br>
              <a:rPr lang="en-US" sz="4400" b="1" dirty="0">
                <a:solidFill>
                  <a:srgbClr val="C00000"/>
                </a:solidFill>
                <a:latin typeface="Helvetica" pitchFamily="2" charset="0"/>
              </a:rPr>
            </a:br>
            <a:r>
              <a:rPr lang="en-US" sz="4000" b="1" dirty="0">
                <a:solidFill>
                  <a:srgbClr val="C00000"/>
                </a:solidFill>
                <a:latin typeface="Helvetica" pitchFamily="2" charset="0"/>
              </a:rPr>
              <a:t>Prototyping and Analyzing a New Form of Edge Server with Massive Mobile SoCs</a:t>
            </a:r>
            <a:endParaRPr lang="en-CN" sz="4400" b="1" dirty="0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EDA98-B8B0-1446-AB81-D45EDEA06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0740" y="3429000"/>
            <a:ext cx="8970515" cy="997760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+mn-lt"/>
              </a:rPr>
              <a:t>Li Zhang</a:t>
            </a:r>
            <a:r>
              <a:rPr lang="en-US" altLang="zh-CN" b="1" i="1" baseline="30000" dirty="0">
                <a:solidFill>
                  <a:srgbClr val="C00000"/>
                </a:solidFill>
                <a:latin typeface="+mn-lt"/>
              </a:rPr>
              <a:t>1</a:t>
            </a:r>
            <a:r>
              <a:rPr lang="en-US" dirty="0">
                <a:latin typeface="+mn-lt"/>
              </a:rPr>
              <a:t>, Zhe Fu</a:t>
            </a:r>
            <a:r>
              <a:rPr lang="en-US" altLang="zh-CN" baseline="30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, Boqing Shi</a:t>
            </a:r>
            <a:r>
              <a:rPr lang="en-US" altLang="zh-CN" baseline="30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 Xiang Li</a:t>
            </a:r>
            <a:r>
              <a:rPr lang="en-US" altLang="zh-CN" baseline="30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 Rujin Lai</a:t>
            </a:r>
            <a:r>
              <a:rPr lang="en-US" altLang="zh-CN" baseline="30000" dirty="0">
                <a:latin typeface="+mn-lt"/>
              </a:rPr>
              <a:t>3</a:t>
            </a:r>
            <a:r>
              <a:rPr lang="en-US" dirty="0">
                <a:latin typeface="+mn-lt"/>
              </a:rPr>
              <a:t>, Chenyang Yang</a:t>
            </a:r>
            <a:r>
              <a:rPr lang="en-US" altLang="zh-CN" baseline="30000" dirty="0">
                <a:latin typeface="+mn-lt"/>
              </a:rPr>
              <a:t>3</a:t>
            </a:r>
            <a:r>
              <a:rPr lang="en-US" dirty="0">
                <a:latin typeface="+mn-lt"/>
              </a:rPr>
              <a:t>, Ao Zhou</a:t>
            </a:r>
            <a:r>
              <a:rPr lang="en-US" altLang="zh-CN" baseline="30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 Xiao Ma</a:t>
            </a:r>
            <a:r>
              <a:rPr lang="en-US" altLang="zh-CN" baseline="30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 Shangguang Wang</a:t>
            </a:r>
            <a:r>
              <a:rPr lang="en-US" altLang="zh-CN" baseline="30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 Mengwei Xu</a:t>
            </a:r>
            <a:r>
              <a:rPr lang="en-US" altLang="zh-CN" baseline="30000" dirty="0">
                <a:latin typeface="+mn-lt"/>
              </a:rPr>
              <a:t>1</a:t>
            </a:r>
            <a:endParaRPr lang="en-US" dirty="0">
              <a:latin typeface="+mn-lt"/>
            </a:endParaRPr>
          </a:p>
        </p:txBody>
      </p:sp>
      <p:pic>
        <p:nvPicPr>
          <p:cNvPr id="8" name="Picture 2" descr="Education — Hao (Frank) Yang">
            <a:extLst>
              <a:ext uri="{FF2B5EF4-FFF2-40B4-BE49-F238E27FC236}">
                <a16:creationId xmlns:a16="http://schemas.microsoft.com/office/drawing/2014/main" id="{878D85DA-21A3-F84D-A139-2CCC989F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173" y="5340781"/>
            <a:ext cx="3091807" cy="9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3A01200-4FD5-9145-A47B-2E1D72A2A0FF}"/>
              </a:ext>
            </a:extLst>
          </p:cNvPr>
          <p:cNvSpPr txBox="1">
            <a:spLocks/>
          </p:cNvSpPr>
          <p:nvPr/>
        </p:nvSpPr>
        <p:spPr>
          <a:xfrm>
            <a:off x="1058173" y="4235090"/>
            <a:ext cx="10295627" cy="927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i="1" baseline="30000" dirty="0">
                <a:latin typeface="+mn-lt"/>
              </a:rPr>
              <a:t>1</a:t>
            </a:r>
            <a:r>
              <a:rPr lang="en-US" i="1" dirty="0">
                <a:latin typeface="+mn-lt"/>
              </a:rPr>
              <a:t>Beijing University of Posts and Telecommunications (BUPT)</a:t>
            </a:r>
            <a:br>
              <a:rPr lang="en-US" i="1" dirty="0">
                <a:latin typeface="+mn-lt"/>
              </a:rPr>
            </a:b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Tsinghua University, </a:t>
            </a:r>
            <a:r>
              <a:rPr lang="en-US" i="1" baseline="30000" dirty="0">
                <a:latin typeface="+mn-lt"/>
              </a:rPr>
              <a:t>3</a:t>
            </a:r>
            <a:r>
              <a:rPr lang="en-US" i="1" dirty="0">
                <a:latin typeface="+mn-lt"/>
              </a:rPr>
              <a:t>vclusters</a:t>
            </a:r>
          </a:p>
        </p:txBody>
      </p:sp>
      <p:pic>
        <p:nvPicPr>
          <p:cNvPr id="1026" name="Picture 2" descr="深圳市瑞驰信息技术有限公司">
            <a:extLst>
              <a:ext uri="{FF2B5EF4-FFF2-40B4-BE49-F238E27FC236}">
                <a16:creationId xmlns:a16="http://schemas.microsoft.com/office/drawing/2014/main" id="{713B0511-9AC8-6147-8293-69EF6929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55" y="5546941"/>
            <a:ext cx="18542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8ABFA5-3188-BC43-95B8-FBE194498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815" y="5383958"/>
            <a:ext cx="2654300" cy="884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1F0858-9866-4A47-951C-EAABF0C7833F}"/>
              </a:ext>
            </a:extLst>
          </p:cNvPr>
          <p:cNvSpPr/>
          <p:nvPr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/>
                <a:latin typeface="Helvetica" pitchFamily="2" charset="0"/>
              </a:rPr>
              <a:t>2024 USENIX Annual Technical Conference</a:t>
            </a:r>
          </a:p>
        </p:txBody>
      </p:sp>
    </p:spTree>
    <p:extLst>
      <p:ext uri="{BB962C8B-B14F-4D97-AF65-F5344CB8AC3E}">
        <p14:creationId xmlns:p14="http://schemas.microsoft.com/office/powerpoint/2010/main" val="213496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E98A-8394-2E44-811E-DCA841A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Massive</a:t>
            </a:r>
            <a:r>
              <a:rPr lang="en-US"/>
              <a:t> Smartphones </a:t>
            </a:r>
            <a:r>
              <a:rPr lang="en-US" altLang="zh-CN"/>
              <a:t>in the Cloud</a:t>
            </a:r>
            <a:endParaRPr lang="en-C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C1D4FC7-8C3D-6A41-81F1-4D7939AE2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2" y="1446417"/>
            <a:ext cx="6208811" cy="371059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9A033C-AC08-944A-BFC4-056CDC81E2EC}"/>
              </a:ext>
            </a:extLst>
          </p:cNvPr>
          <p:cNvSpPr txBox="1"/>
          <p:nvPr/>
        </p:nvSpPr>
        <p:spPr>
          <a:xfrm>
            <a:off x="1144087" y="536399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800" b="1">
                <a:solidFill>
                  <a:srgbClr val="C00000"/>
                </a:solidFill>
              </a:rPr>
              <a:t>Physical Smartphone Farms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ECA49-A625-2F4A-BEF0-EB9C8A752303}"/>
              </a:ext>
            </a:extLst>
          </p:cNvPr>
          <p:cNvSpPr txBox="1"/>
          <p:nvPr/>
        </p:nvSpPr>
        <p:spPr>
          <a:xfrm>
            <a:off x="307453" y="5908020"/>
            <a:ext cx="656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i="1"/>
              <a:t>AWS Device Farm, Google Firebase Test Lab, Douyin Device Farm</a:t>
            </a:r>
            <a:r>
              <a:rPr lang="en-CN" i="1" baseline="30000"/>
              <a:t>[1] 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4E71761-C3FA-8B47-8167-DF51ABEA1B8D}"/>
              </a:ext>
            </a:extLst>
          </p:cNvPr>
          <p:cNvSpPr txBox="1">
            <a:spLocks/>
          </p:cNvSpPr>
          <p:nvPr/>
        </p:nvSpPr>
        <p:spPr>
          <a:xfrm>
            <a:off x="307452" y="6352778"/>
            <a:ext cx="6259603" cy="596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sz="1400" baseline="30000">
                <a:solidFill>
                  <a:schemeClr val="tx2"/>
                </a:solidFill>
              </a:rPr>
              <a:t>[1] </a:t>
            </a:r>
            <a:r>
              <a:rPr lang="en-CN" sz="1400">
                <a:solidFill>
                  <a:schemeClr val="tx2"/>
                </a:solidFill>
              </a:rPr>
              <a:t>[MobiCom’23] Hao Lin et al. </a:t>
            </a:r>
            <a:r>
              <a:rPr lang="en-US" sz="1400">
                <a:solidFill>
                  <a:schemeClr val="tx2"/>
                </a:solidFill>
              </a:rPr>
              <a:t>Virtual Device Farms for Mobile App Testing at Scale: A Pursuit for Fidelity, Efficiency, and Accessibility</a:t>
            </a:r>
            <a:r>
              <a:rPr lang="en-CN" sz="140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89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E98A-8394-2E44-811E-DCA841A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Massive</a:t>
            </a:r>
            <a:r>
              <a:rPr lang="zh-CN" altLang="en-US" dirty="0"/>
              <a:t> </a:t>
            </a:r>
            <a:r>
              <a:rPr lang="en-US" altLang="zh-CN" dirty="0"/>
              <a:t>Mobile SoCs at the Edge</a:t>
            </a:r>
            <a:endParaRPr lang="en-C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C1D4FC7-8C3D-6A41-81F1-4D7939AE2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2" y="1446417"/>
            <a:ext cx="6208811" cy="371059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F48CA0-4028-1440-AF8B-B57EE2110E79}"/>
              </a:ext>
            </a:extLst>
          </p:cNvPr>
          <p:cNvGrpSpPr/>
          <p:nvPr/>
        </p:nvGrpSpPr>
        <p:grpSpPr>
          <a:xfrm>
            <a:off x="8113100" y="1449237"/>
            <a:ext cx="3370974" cy="3710591"/>
            <a:chOff x="8113100" y="1449237"/>
            <a:chExt cx="3370974" cy="371059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5" name="图片 2">
              <a:extLst>
                <a:ext uri="{FF2B5EF4-FFF2-40B4-BE49-F238E27FC236}">
                  <a16:creationId xmlns:a16="http://schemas.microsoft.com/office/drawing/2014/main" id="{16F59DA5-9F81-234E-98AE-C77EA021A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3100" y="1449237"/>
              <a:ext cx="976716" cy="3710591"/>
            </a:xfrm>
            <a:prstGeom prst="rect">
              <a:avLst/>
            </a:prstGeom>
          </p:spPr>
        </p:pic>
        <p:pic>
          <p:nvPicPr>
            <p:cNvPr id="6" name="图片 2">
              <a:extLst>
                <a:ext uri="{FF2B5EF4-FFF2-40B4-BE49-F238E27FC236}">
                  <a16:creationId xmlns:a16="http://schemas.microsoft.com/office/drawing/2014/main" id="{99CA1D50-8A37-7C4A-A9C8-681B8F86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10971" y="1449239"/>
              <a:ext cx="975974" cy="3707769"/>
            </a:xfrm>
            <a:prstGeom prst="rect">
              <a:avLst/>
            </a:prstGeom>
          </p:spPr>
        </p:pic>
        <p:pic>
          <p:nvPicPr>
            <p:cNvPr id="7" name="图片 2">
              <a:extLst>
                <a:ext uri="{FF2B5EF4-FFF2-40B4-BE49-F238E27FC236}">
                  <a16:creationId xmlns:a16="http://schemas.microsoft.com/office/drawing/2014/main" id="{7F32CB27-00F6-DD44-9B6E-EF357614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08100" y="1449239"/>
              <a:ext cx="975974" cy="3707769"/>
            </a:xfrm>
            <a:prstGeom prst="rect">
              <a:avLst/>
            </a:prstGeom>
          </p:spPr>
        </p:pic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8648BF1B-9853-804B-A143-1C61675CFE25}"/>
              </a:ext>
            </a:extLst>
          </p:cNvPr>
          <p:cNvSpPr/>
          <p:nvPr/>
        </p:nvSpPr>
        <p:spPr>
          <a:xfrm>
            <a:off x="6095999" y="5363997"/>
            <a:ext cx="2138801" cy="57181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6C170-E8A2-DE44-8989-0D56B4CC4C8F}"/>
              </a:ext>
            </a:extLst>
          </p:cNvPr>
          <p:cNvSpPr txBox="1"/>
          <p:nvPr/>
        </p:nvSpPr>
        <p:spPr>
          <a:xfrm>
            <a:off x="8518472" y="5326680"/>
            <a:ext cx="30394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800" b="1">
                <a:solidFill>
                  <a:srgbClr val="C00000"/>
                </a:solidFill>
              </a:rPr>
              <a:t>Massive Individual </a:t>
            </a:r>
            <a:br>
              <a:rPr lang="en-CN" sz="2800" b="1">
                <a:solidFill>
                  <a:srgbClr val="C00000"/>
                </a:solidFill>
              </a:rPr>
            </a:br>
            <a:r>
              <a:rPr lang="en-CN" sz="2800" b="1">
                <a:solidFill>
                  <a:srgbClr val="C00000"/>
                </a:solidFill>
              </a:rPr>
              <a:t>Mobile SoCs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34008C7-760E-CB41-953F-BC130999F4A6}"/>
              </a:ext>
            </a:extLst>
          </p:cNvPr>
          <p:cNvSpPr/>
          <p:nvPr/>
        </p:nvSpPr>
        <p:spPr>
          <a:xfrm>
            <a:off x="8225851" y="1995055"/>
            <a:ext cx="769315" cy="467874"/>
          </a:xfrm>
          <a:prstGeom prst="rect">
            <a:avLst/>
          </a:prstGeom>
          <a:noFill/>
          <a:ln w="44450">
            <a:solidFill>
              <a:srgbClr val="FF0000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直线箭头连接符 17">
            <a:extLst>
              <a:ext uri="{FF2B5EF4-FFF2-40B4-BE49-F238E27FC236}">
                <a16:creationId xmlns:a16="http://schemas.microsoft.com/office/drawing/2014/main" id="{E371D296-C7E8-6749-97A2-4DD62C7DE77D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6391507" y="2228992"/>
            <a:ext cx="1834344" cy="2968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D242EF66-ACE9-1642-B8DD-D235AFB3872C}"/>
              </a:ext>
            </a:extLst>
          </p:cNvPr>
          <p:cNvSpPr/>
          <p:nvPr/>
        </p:nvSpPr>
        <p:spPr>
          <a:xfrm>
            <a:off x="6084125" y="2078182"/>
            <a:ext cx="307382" cy="360997"/>
          </a:xfrm>
          <a:prstGeom prst="rect">
            <a:avLst/>
          </a:prstGeom>
          <a:noFill/>
          <a:ln w="444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63B47-175D-7040-AB20-A63512F79628}"/>
              </a:ext>
            </a:extLst>
          </p:cNvPr>
          <p:cNvSpPr txBox="1"/>
          <p:nvPr/>
        </p:nvSpPr>
        <p:spPr>
          <a:xfrm>
            <a:off x="1144087" y="536399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800" b="1">
                <a:solidFill>
                  <a:srgbClr val="C00000"/>
                </a:solidFill>
              </a:rPr>
              <a:t>Physical Smartphone Farms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3108A6-6E32-644E-BF70-788F95BF5132}"/>
              </a:ext>
            </a:extLst>
          </p:cNvPr>
          <p:cNvSpPr txBox="1"/>
          <p:nvPr/>
        </p:nvSpPr>
        <p:spPr>
          <a:xfrm>
            <a:off x="307453" y="5908020"/>
            <a:ext cx="656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i="1"/>
              <a:t>AWS Device Farm, Google Firebase Test Lab, Douyin Device Farm</a:t>
            </a:r>
            <a:r>
              <a:rPr lang="en-CN" i="1" baseline="30000"/>
              <a:t>[1] 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B8D1529-2CE4-C94E-B370-43FB44FD8977}"/>
              </a:ext>
            </a:extLst>
          </p:cNvPr>
          <p:cNvSpPr txBox="1">
            <a:spLocks/>
          </p:cNvSpPr>
          <p:nvPr/>
        </p:nvSpPr>
        <p:spPr>
          <a:xfrm>
            <a:off x="307452" y="6352778"/>
            <a:ext cx="6259603" cy="596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sz="1400" baseline="30000">
                <a:solidFill>
                  <a:schemeClr val="tx2"/>
                </a:solidFill>
              </a:rPr>
              <a:t>[1] </a:t>
            </a:r>
            <a:r>
              <a:rPr lang="en-CN" sz="1400">
                <a:solidFill>
                  <a:schemeClr val="tx2"/>
                </a:solidFill>
              </a:rPr>
              <a:t>[MobiCom’23] Hao Lin et al. </a:t>
            </a:r>
            <a:r>
              <a:rPr lang="en-US" sz="1400">
                <a:solidFill>
                  <a:schemeClr val="tx2"/>
                </a:solidFill>
              </a:rPr>
              <a:t>Virtual Device Farms for Mobile App Testing at Scale: A Pursuit for Fidelity, Efficiency, and Accessibility</a:t>
            </a:r>
            <a:r>
              <a:rPr lang="en-CN" sz="14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1A63B54E-E6E2-644B-C678-ED1FD2093E4A}"/>
              </a:ext>
            </a:extLst>
          </p:cNvPr>
          <p:cNvSpPr/>
          <p:nvPr/>
        </p:nvSpPr>
        <p:spPr>
          <a:xfrm>
            <a:off x="6807304" y="1695482"/>
            <a:ext cx="1084641" cy="42839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✘ Screen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BE9F8C8-CD12-9226-6907-D450C74C64E9}"/>
              </a:ext>
            </a:extLst>
          </p:cNvPr>
          <p:cNvSpPr/>
          <p:nvPr/>
        </p:nvSpPr>
        <p:spPr>
          <a:xfrm>
            <a:off x="6807303" y="2374309"/>
            <a:ext cx="1084641" cy="42839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✘ Battery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EF15D6B-7D1A-87FC-50EA-12E0897280A2}"/>
              </a:ext>
            </a:extLst>
          </p:cNvPr>
          <p:cNvSpPr/>
          <p:nvPr/>
        </p:nvSpPr>
        <p:spPr>
          <a:xfrm>
            <a:off x="6807303" y="2955524"/>
            <a:ext cx="1084641" cy="1339791"/>
          </a:xfrm>
          <a:prstGeom prst="roundRect">
            <a:avLst/>
          </a:prstGeom>
          <a:noFill/>
          <a:ln w="22225">
            <a:solidFill>
              <a:srgbClr val="023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>
                <a:solidFill>
                  <a:srgbClr val="023989"/>
                </a:solidFill>
              </a:rPr>
              <a:t>✅ </a:t>
            </a:r>
            <a:br>
              <a:rPr kumimoji="1" lang="en-US" altLang="zh-CN" dirty="0">
                <a:solidFill>
                  <a:srgbClr val="023989"/>
                </a:solidFill>
              </a:rPr>
            </a:br>
            <a:r>
              <a:rPr kumimoji="1" lang="en-US" altLang="zh-CN" dirty="0">
                <a:solidFill>
                  <a:srgbClr val="023989"/>
                </a:solidFill>
              </a:rPr>
              <a:t>Direct Power Supply</a:t>
            </a:r>
            <a:endParaRPr kumimoji="1" lang="zh-CN" altLang="en-US" dirty="0">
              <a:solidFill>
                <a:srgbClr val="023989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1DDC90D-07AA-339B-6A48-9E13E80D4811}"/>
              </a:ext>
            </a:extLst>
          </p:cNvPr>
          <p:cNvSpPr/>
          <p:nvPr/>
        </p:nvSpPr>
        <p:spPr>
          <a:xfrm>
            <a:off x="6807302" y="4430119"/>
            <a:ext cx="1084641" cy="640546"/>
          </a:xfrm>
          <a:prstGeom prst="roundRect">
            <a:avLst/>
          </a:prstGeom>
          <a:noFill/>
          <a:ln w="22225">
            <a:solidFill>
              <a:srgbClr val="023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>
                <a:solidFill>
                  <a:srgbClr val="023989"/>
                </a:solidFill>
              </a:rPr>
              <a:t>✅ Ethernet</a:t>
            </a:r>
            <a:endParaRPr kumimoji="1" lang="zh-CN" altLang="en-US" dirty="0">
              <a:solidFill>
                <a:srgbClr val="023989"/>
              </a:solidFill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1C29B262-947C-8315-4A4B-D7ABD44D645E}"/>
              </a:ext>
            </a:extLst>
          </p:cNvPr>
          <p:cNvSpPr/>
          <p:nvPr/>
        </p:nvSpPr>
        <p:spPr>
          <a:xfrm>
            <a:off x="8593599" y="6209015"/>
            <a:ext cx="3039486" cy="635706"/>
          </a:xfrm>
          <a:prstGeom prst="roundRect">
            <a:avLst/>
          </a:prstGeom>
          <a:noFill/>
          <a:ln w="22225">
            <a:solidFill>
              <a:srgbClr val="023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>
                <a:solidFill>
                  <a:srgbClr val="023989"/>
                </a:solidFill>
              </a:rPr>
              <a:t>Stability &amp; Higher Density</a:t>
            </a:r>
            <a:br>
              <a:rPr kumimoji="1" lang="en-US" altLang="zh-CN" dirty="0">
                <a:solidFill>
                  <a:srgbClr val="023989"/>
                </a:solidFill>
              </a:rPr>
            </a:br>
            <a:r>
              <a:rPr kumimoji="1" lang="en-US" altLang="zh-CN" dirty="0">
                <a:solidFill>
                  <a:srgbClr val="023989"/>
                </a:solidFill>
              </a:rPr>
              <a:t>&amp; Higher Energy Efficiency</a:t>
            </a:r>
            <a:endParaRPr kumimoji="1" lang="zh-CN" altLang="en-US" dirty="0">
              <a:solidFill>
                <a:srgbClr val="023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3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3" grpId="0" animBg="1"/>
      <p:bldP spid="10" grpId="0" animBg="1"/>
      <p:bldP spid="15" grpId="0" animBg="1"/>
      <p:bldP spid="16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E98A-8394-2E44-811E-DCA841A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 Close Look at an SoC Cluster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16F59DA5-9F81-234E-98AE-C77EA021A7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100" y="1449237"/>
            <a:ext cx="976716" cy="3710591"/>
          </a:xfrm>
          <a:prstGeom prst="rect">
            <a:avLst/>
          </a:prstGeom>
          <a:ln w="4762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2">
            <a:extLst>
              <a:ext uri="{FF2B5EF4-FFF2-40B4-BE49-F238E27FC236}">
                <a16:creationId xmlns:a16="http://schemas.microsoft.com/office/drawing/2014/main" id="{99CA1D50-8A37-7C4A-A9C8-681B8F861A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0971" y="1449239"/>
            <a:ext cx="975974" cy="3707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2">
            <a:extLst>
              <a:ext uri="{FF2B5EF4-FFF2-40B4-BE49-F238E27FC236}">
                <a16:creationId xmlns:a16="http://schemas.microsoft.com/office/drawing/2014/main" id="{7F32CB27-00F6-DD44-9B6E-EF35761432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8100" y="1449239"/>
            <a:ext cx="975974" cy="3707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9A033C-AC08-944A-BFC4-056CDC81E2EC}"/>
              </a:ext>
            </a:extLst>
          </p:cNvPr>
          <p:cNvSpPr txBox="1"/>
          <p:nvPr/>
        </p:nvSpPr>
        <p:spPr>
          <a:xfrm>
            <a:off x="1806677" y="5209702"/>
            <a:ext cx="3974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800" b="1">
                <a:solidFill>
                  <a:srgbClr val="C00000"/>
                </a:solidFill>
              </a:rPr>
              <a:t>A commercial SoC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6C170-E8A2-DE44-8989-0D56B4CC4C8F}"/>
              </a:ext>
            </a:extLst>
          </p:cNvPr>
          <p:cNvSpPr txBox="1"/>
          <p:nvPr/>
        </p:nvSpPr>
        <p:spPr>
          <a:xfrm>
            <a:off x="8518472" y="5326680"/>
            <a:ext cx="30394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800" b="1">
                <a:solidFill>
                  <a:srgbClr val="C00000"/>
                </a:solidFill>
              </a:rPr>
              <a:t>Massive Individual </a:t>
            </a:r>
            <a:br>
              <a:rPr lang="en-CN" sz="2800" b="1">
                <a:solidFill>
                  <a:srgbClr val="C00000"/>
                </a:solidFill>
              </a:rPr>
            </a:br>
            <a:r>
              <a:rPr lang="en-CN" sz="2800" b="1">
                <a:solidFill>
                  <a:srgbClr val="C00000"/>
                </a:solidFill>
              </a:rPr>
              <a:t>Mobile SoCs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C6058F-FAA0-AF4B-ADAC-A5366C4C3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46"/>
          <a:stretch/>
        </p:blipFill>
        <p:spPr>
          <a:xfrm>
            <a:off x="707926" y="1648298"/>
            <a:ext cx="6172499" cy="32198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65F8A9-84A8-024C-B66D-BE41AF51CB5E}"/>
              </a:ext>
            </a:extLst>
          </p:cNvPr>
          <p:cNvCxnSpPr/>
          <p:nvPr/>
        </p:nvCxnSpPr>
        <p:spPr>
          <a:xfrm>
            <a:off x="5201392" y="3464625"/>
            <a:ext cx="127066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F2C577-19E4-6C40-816A-CD15DCB0F1A2}"/>
              </a:ext>
            </a:extLst>
          </p:cNvPr>
          <p:cNvCxnSpPr/>
          <p:nvPr/>
        </p:nvCxnSpPr>
        <p:spPr>
          <a:xfrm>
            <a:off x="5134098" y="3771404"/>
            <a:ext cx="127066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AA8DFF-4563-2B4C-8F9F-ADEFBF58CF4D}"/>
              </a:ext>
            </a:extLst>
          </p:cNvPr>
          <p:cNvCxnSpPr>
            <a:cxnSpLocks/>
          </p:cNvCxnSpPr>
          <p:nvPr/>
        </p:nvCxnSpPr>
        <p:spPr>
          <a:xfrm flipV="1">
            <a:off x="5134098" y="3477636"/>
            <a:ext cx="67294" cy="293768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61EA57-F3A0-3C48-B434-55DF3C6BD412}"/>
              </a:ext>
            </a:extLst>
          </p:cNvPr>
          <p:cNvCxnSpPr>
            <a:cxnSpLocks/>
          </p:cNvCxnSpPr>
          <p:nvPr/>
        </p:nvCxnSpPr>
        <p:spPr>
          <a:xfrm flipV="1">
            <a:off x="6404758" y="3477636"/>
            <a:ext cx="67294" cy="293768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1F46E0-2EB6-D647-BDB6-64D01AC5805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72052" y="3304533"/>
            <a:ext cx="1641048" cy="293690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5283EF-3733-D442-8CA7-33BB437A8D6B}"/>
              </a:ext>
            </a:extLst>
          </p:cNvPr>
          <p:cNvSpPr txBox="1"/>
          <p:nvPr/>
        </p:nvSpPr>
        <p:spPr>
          <a:xfrm>
            <a:off x="312408" y="5732922"/>
            <a:ext cx="7347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CN" sz="2400"/>
              <a:t>In-the-wild deployment in edge clouds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CN" sz="2400"/>
              <a:t>Support mobile cloud gaming, cloud phone services</a:t>
            </a:r>
          </a:p>
        </p:txBody>
      </p:sp>
    </p:spTree>
    <p:extLst>
      <p:ext uri="{BB962C8B-B14F-4D97-AF65-F5344CB8AC3E}">
        <p14:creationId xmlns:p14="http://schemas.microsoft.com/office/powerpoint/2010/main" val="43135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E98A-8394-2E44-811E-DCA841A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 Close Look at an SoC Cluster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16F59DA5-9F81-234E-98AE-C77EA021A7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972419" y="3291725"/>
            <a:ext cx="1171979" cy="4452406"/>
          </a:xfrm>
          <a:prstGeom prst="rect">
            <a:avLst/>
          </a:prstGeom>
          <a:ln w="4762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9A033C-AC08-944A-BFC4-056CDC81E2EC}"/>
              </a:ext>
            </a:extLst>
          </p:cNvPr>
          <p:cNvSpPr txBox="1"/>
          <p:nvPr/>
        </p:nvSpPr>
        <p:spPr>
          <a:xfrm>
            <a:off x="8338811" y="1188297"/>
            <a:ext cx="243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b="1"/>
              <a:t>A Physcal SoC Cluster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C6058F-FAA0-AF4B-ADAC-A5366C4C3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46"/>
          <a:stretch/>
        </p:blipFill>
        <p:spPr>
          <a:xfrm>
            <a:off x="7288781" y="1648298"/>
            <a:ext cx="4452407" cy="26440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65F8A9-84A8-024C-B66D-BE41AF51CB5E}"/>
              </a:ext>
            </a:extLst>
          </p:cNvPr>
          <p:cNvCxnSpPr>
            <a:cxnSpLocks/>
          </p:cNvCxnSpPr>
          <p:nvPr/>
        </p:nvCxnSpPr>
        <p:spPr>
          <a:xfrm>
            <a:off x="7783972" y="3626681"/>
            <a:ext cx="916565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F2C577-19E4-6C40-816A-CD15DCB0F1A2}"/>
              </a:ext>
            </a:extLst>
          </p:cNvPr>
          <p:cNvCxnSpPr>
            <a:cxnSpLocks/>
          </p:cNvCxnSpPr>
          <p:nvPr/>
        </p:nvCxnSpPr>
        <p:spPr>
          <a:xfrm>
            <a:off x="7782930" y="3866721"/>
            <a:ext cx="90000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AA8DFF-4563-2B4C-8F9F-ADEFBF58CF4D}"/>
              </a:ext>
            </a:extLst>
          </p:cNvPr>
          <p:cNvCxnSpPr>
            <a:cxnSpLocks/>
          </p:cNvCxnSpPr>
          <p:nvPr/>
        </p:nvCxnSpPr>
        <p:spPr>
          <a:xfrm flipV="1">
            <a:off x="7807721" y="3625491"/>
            <a:ext cx="0" cy="24123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61EA57-F3A0-3C48-B434-55DF3C6BD412}"/>
              </a:ext>
            </a:extLst>
          </p:cNvPr>
          <p:cNvCxnSpPr>
            <a:cxnSpLocks/>
          </p:cNvCxnSpPr>
          <p:nvPr/>
        </p:nvCxnSpPr>
        <p:spPr>
          <a:xfrm flipV="1">
            <a:off x="8675745" y="3625491"/>
            <a:ext cx="0" cy="24123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1F46E0-2EB6-D647-BDB6-64D01AC58054}"/>
              </a:ext>
            </a:extLst>
          </p:cNvPr>
          <p:cNvCxnSpPr>
            <a:cxnSpLocks/>
          </p:cNvCxnSpPr>
          <p:nvPr/>
        </p:nvCxnSpPr>
        <p:spPr>
          <a:xfrm flipH="1" flipV="1">
            <a:off x="8232930" y="3866721"/>
            <a:ext cx="491357" cy="1053291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F494A9-E6B0-374B-AF50-8AC378E0030D}"/>
              </a:ext>
            </a:extLst>
          </p:cNvPr>
          <p:cNvSpPr txBox="1"/>
          <p:nvPr/>
        </p:nvSpPr>
        <p:spPr>
          <a:xfrm>
            <a:off x="7676506" y="6245854"/>
            <a:ext cx="3676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b="1"/>
              <a:t>A Internal PCB board with 5 SoCs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2447CA-D652-E647-AB82-02172582C5AA}"/>
              </a:ext>
            </a:extLst>
          </p:cNvPr>
          <p:cNvGrpSpPr/>
          <p:nvPr/>
        </p:nvGrpSpPr>
        <p:grpSpPr>
          <a:xfrm>
            <a:off x="450812" y="1579076"/>
            <a:ext cx="6122505" cy="3910272"/>
            <a:chOff x="378810" y="1960441"/>
            <a:chExt cx="6122505" cy="3910272"/>
          </a:xfrm>
        </p:grpSpPr>
        <p:sp>
          <p:nvSpPr>
            <p:cNvPr id="27" name="矩形 1">
              <a:extLst>
                <a:ext uri="{FF2B5EF4-FFF2-40B4-BE49-F238E27FC236}">
                  <a16:creationId xmlns:a16="http://schemas.microsoft.com/office/drawing/2014/main" id="{083EC653-9800-0F4A-8C8B-251DAD3F9945}"/>
                </a:ext>
              </a:extLst>
            </p:cNvPr>
            <p:cNvSpPr/>
            <p:nvPr/>
          </p:nvSpPr>
          <p:spPr>
            <a:xfrm>
              <a:off x="378810" y="1960441"/>
              <a:ext cx="6122505" cy="3910272"/>
            </a:xfrm>
            <a:prstGeom prst="rect">
              <a:avLst/>
            </a:prstGeom>
            <a:solidFill>
              <a:schemeClr val="bg1">
                <a:lumMod val="95000"/>
                <a:alpha val="90268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圆角矩形 47">
              <a:extLst>
                <a:ext uri="{FF2B5EF4-FFF2-40B4-BE49-F238E27FC236}">
                  <a16:creationId xmlns:a16="http://schemas.microsoft.com/office/drawing/2014/main" id="{F81124E8-E788-4949-A7DD-E5EE95C7B252}"/>
                </a:ext>
              </a:extLst>
            </p:cNvPr>
            <p:cNvSpPr/>
            <p:nvPr/>
          </p:nvSpPr>
          <p:spPr>
            <a:xfrm>
              <a:off x="553288" y="2092964"/>
              <a:ext cx="1381126" cy="367279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48">
              <a:extLst>
                <a:ext uri="{FF2B5EF4-FFF2-40B4-BE49-F238E27FC236}">
                  <a16:creationId xmlns:a16="http://schemas.microsoft.com/office/drawing/2014/main" id="{AE3B5158-7EB2-3941-A82D-E562C603A555}"/>
                </a:ext>
              </a:extLst>
            </p:cNvPr>
            <p:cNvSpPr txBox="1"/>
            <p:nvPr/>
          </p:nvSpPr>
          <p:spPr>
            <a:xfrm>
              <a:off x="484257" y="2554043"/>
              <a:ext cx="15237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/>
                <a:t>Baseboard Management Controller</a:t>
              </a:r>
              <a:endParaRPr kumimoji="1" lang="zh-CN" altLang="en-US" sz="1400" b="1"/>
            </a:p>
          </p:txBody>
        </p:sp>
        <p:sp>
          <p:nvSpPr>
            <p:cNvPr id="31" name="矩形 55">
              <a:extLst>
                <a:ext uri="{FF2B5EF4-FFF2-40B4-BE49-F238E27FC236}">
                  <a16:creationId xmlns:a16="http://schemas.microsoft.com/office/drawing/2014/main" id="{EAABE013-3D80-8143-ACE4-44490ABFF650}"/>
                </a:ext>
              </a:extLst>
            </p:cNvPr>
            <p:cNvSpPr/>
            <p:nvPr/>
          </p:nvSpPr>
          <p:spPr>
            <a:xfrm>
              <a:off x="723172" y="4567526"/>
              <a:ext cx="1062939" cy="354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PCB/SoC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sp>
          <p:nvSpPr>
            <p:cNvPr id="32" name="矩形 56">
              <a:extLst>
                <a:ext uri="{FF2B5EF4-FFF2-40B4-BE49-F238E27FC236}">
                  <a16:creationId xmlns:a16="http://schemas.microsoft.com/office/drawing/2014/main" id="{B3897F49-F60E-104B-8537-F841D193D420}"/>
                </a:ext>
              </a:extLst>
            </p:cNvPr>
            <p:cNvSpPr/>
            <p:nvPr/>
          </p:nvSpPr>
          <p:spPr>
            <a:xfrm>
              <a:off x="721613" y="4985251"/>
              <a:ext cx="1060473" cy="354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Thermal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sp>
          <p:nvSpPr>
            <p:cNvPr id="33" name="矩形 57">
              <a:extLst>
                <a:ext uri="{FF2B5EF4-FFF2-40B4-BE49-F238E27FC236}">
                  <a16:creationId xmlns:a16="http://schemas.microsoft.com/office/drawing/2014/main" id="{D92D59F0-4E62-1146-84DA-423AB203B68C}"/>
                </a:ext>
              </a:extLst>
            </p:cNvPr>
            <p:cNvSpPr/>
            <p:nvPr/>
          </p:nvSpPr>
          <p:spPr>
            <a:xfrm>
              <a:off x="719147" y="5406361"/>
              <a:ext cx="1062939" cy="270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Linux OS</a:t>
              </a:r>
              <a:endParaRPr kumimoji="1" lang="zh-CN" altLang="en-US" sz="1200" b="1"/>
            </a:p>
          </p:txBody>
        </p:sp>
        <p:cxnSp>
          <p:nvCxnSpPr>
            <p:cNvPr id="34" name="肘形连接符 184">
              <a:extLst>
                <a:ext uri="{FF2B5EF4-FFF2-40B4-BE49-F238E27FC236}">
                  <a16:creationId xmlns:a16="http://schemas.microsoft.com/office/drawing/2014/main" id="{D3DC96E8-59B3-6549-9D07-6971227B7E3A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786111" y="4717982"/>
              <a:ext cx="1960005" cy="26578"/>
            </a:xfrm>
            <a:prstGeom prst="bentConnector3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186">
              <a:extLst>
                <a:ext uri="{FF2B5EF4-FFF2-40B4-BE49-F238E27FC236}">
                  <a16:creationId xmlns:a16="http://schemas.microsoft.com/office/drawing/2014/main" id="{2CBE3DD2-148B-D94E-A90B-AC1EAEE019BF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786110" y="4523174"/>
              <a:ext cx="3389826" cy="221386"/>
            </a:xfrm>
            <a:prstGeom prst="bentConnector3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10">
              <a:extLst>
                <a:ext uri="{FF2B5EF4-FFF2-40B4-BE49-F238E27FC236}">
                  <a16:creationId xmlns:a16="http://schemas.microsoft.com/office/drawing/2014/main" id="{57F2BCFA-020F-8E49-9B22-0368BD0FD159}"/>
                </a:ext>
              </a:extLst>
            </p:cNvPr>
            <p:cNvGrpSpPr/>
            <p:nvPr/>
          </p:nvGrpSpPr>
          <p:grpSpPr>
            <a:xfrm>
              <a:off x="2273197" y="2987423"/>
              <a:ext cx="1230337" cy="2157023"/>
              <a:chOff x="3338873" y="2987422"/>
              <a:chExt cx="1230337" cy="2157023"/>
            </a:xfrm>
          </p:grpSpPr>
          <p:sp>
            <p:nvSpPr>
              <p:cNvPr id="37" name="圆角矩形 69">
                <a:extLst>
                  <a:ext uri="{FF2B5EF4-FFF2-40B4-BE49-F238E27FC236}">
                    <a16:creationId xmlns:a16="http://schemas.microsoft.com/office/drawing/2014/main" id="{316DB858-CD47-DD4B-A339-F96A5869FCF7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圆角矩形 70">
                <a:extLst>
                  <a:ext uri="{FF2B5EF4-FFF2-40B4-BE49-F238E27FC236}">
                    <a16:creationId xmlns:a16="http://schemas.microsoft.com/office/drawing/2014/main" id="{99A533D3-E2AB-7C42-AE3B-67CE35A2CAC9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圆角矩形 71">
                <a:extLst>
                  <a:ext uri="{FF2B5EF4-FFF2-40B4-BE49-F238E27FC236}">
                    <a16:creationId xmlns:a16="http://schemas.microsoft.com/office/drawing/2014/main" id="{E5712B8E-32F7-144B-9200-A66B9B5F2B72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0" name="组合 72">
                <a:extLst>
                  <a:ext uri="{FF2B5EF4-FFF2-40B4-BE49-F238E27FC236}">
                    <a16:creationId xmlns:a16="http://schemas.microsoft.com/office/drawing/2014/main" id="{778CD9B5-96F4-B849-BF38-2C44FE9EFAC7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41" name="圆角矩形 73">
                  <a:extLst>
                    <a:ext uri="{FF2B5EF4-FFF2-40B4-BE49-F238E27FC236}">
                      <a16:creationId xmlns:a16="http://schemas.microsoft.com/office/drawing/2014/main" id="{9E26B8C0-F443-1842-900A-0830DF57A70A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2" name="文本框 74">
                  <a:extLst>
                    <a:ext uri="{FF2B5EF4-FFF2-40B4-BE49-F238E27FC236}">
                      <a16:creationId xmlns:a16="http://schemas.microsoft.com/office/drawing/2014/main" id="{736B63EC-C2E0-AB4A-A155-486AB55E1A5F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3</a:t>
                  </a:r>
                  <a:endParaRPr kumimoji="1" lang="zh-CN" altLang="en-US" sz="1400" b="1"/>
                </a:p>
              </p:txBody>
            </p:sp>
            <p:sp>
              <p:nvSpPr>
                <p:cNvPr id="43" name="矩形 76">
                  <a:extLst>
                    <a:ext uri="{FF2B5EF4-FFF2-40B4-BE49-F238E27FC236}">
                      <a16:creationId xmlns:a16="http://schemas.microsoft.com/office/drawing/2014/main" id="{E9792AF2-CE26-8446-A1EE-8BDDC29678DA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44" name="矩形 77">
                  <a:extLst>
                    <a:ext uri="{FF2B5EF4-FFF2-40B4-BE49-F238E27FC236}">
                      <a16:creationId xmlns:a16="http://schemas.microsoft.com/office/drawing/2014/main" id="{DE4770DB-DE4C-FE4C-8C62-9B1BDD7383A7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45" name="矩形 78">
                  <a:extLst>
                    <a:ext uri="{FF2B5EF4-FFF2-40B4-BE49-F238E27FC236}">
                      <a16:creationId xmlns:a16="http://schemas.microsoft.com/office/drawing/2014/main" id="{80A1879E-0F6D-3D42-8C8E-E2E26A26A797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46" name="矩形 79">
                  <a:extLst>
                    <a:ext uri="{FF2B5EF4-FFF2-40B4-BE49-F238E27FC236}">
                      <a16:creationId xmlns:a16="http://schemas.microsoft.com/office/drawing/2014/main" id="{DAFB13A7-F10B-EB42-8E00-8931A0B35730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47" name="矩形 80">
                  <a:extLst>
                    <a:ext uri="{FF2B5EF4-FFF2-40B4-BE49-F238E27FC236}">
                      <a16:creationId xmlns:a16="http://schemas.microsoft.com/office/drawing/2014/main" id="{3F4C78F7-40C7-CD4A-BACF-CC390B9B3A2C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grpSp>
          <p:nvGrpSpPr>
            <p:cNvPr id="48" name="组合 133">
              <a:extLst>
                <a:ext uri="{FF2B5EF4-FFF2-40B4-BE49-F238E27FC236}">
                  <a16:creationId xmlns:a16="http://schemas.microsoft.com/office/drawing/2014/main" id="{EF0ACA60-58E1-5F46-9B49-EABDC55FC846}"/>
                </a:ext>
              </a:extLst>
            </p:cNvPr>
            <p:cNvGrpSpPr/>
            <p:nvPr/>
          </p:nvGrpSpPr>
          <p:grpSpPr>
            <a:xfrm>
              <a:off x="2291324" y="5269013"/>
              <a:ext cx="3945734" cy="463545"/>
              <a:chOff x="7837034" y="6207633"/>
              <a:chExt cx="3945734" cy="463545"/>
            </a:xfrm>
            <a:noFill/>
          </p:grpSpPr>
          <p:sp>
            <p:nvSpPr>
              <p:cNvPr id="49" name="圆角矩形 130">
                <a:extLst>
                  <a:ext uri="{FF2B5EF4-FFF2-40B4-BE49-F238E27FC236}">
                    <a16:creationId xmlns:a16="http://schemas.microsoft.com/office/drawing/2014/main" id="{97C73C99-7479-3F4E-8041-53C54287D917}"/>
                  </a:ext>
                </a:extLst>
              </p:cNvPr>
              <p:cNvSpPr/>
              <p:nvPr/>
            </p:nvSpPr>
            <p:spPr>
              <a:xfrm>
                <a:off x="7837034" y="6207633"/>
                <a:ext cx="3945734" cy="463545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b="1"/>
                  <a:t>Cooling</a:t>
                </a:r>
                <a:br>
                  <a:rPr kumimoji="1" lang="en-US" altLang="zh-CN" sz="1400" b="1"/>
                </a:br>
                <a:r>
                  <a:rPr kumimoji="1" lang="en-US" altLang="zh-CN" sz="1400" b="1"/>
                  <a:t>Devices</a:t>
                </a:r>
                <a:endParaRPr kumimoji="1" lang="zh-CN" altLang="en-US" sz="1400" b="1"/>
              </a:p>
            </p:txBody>
          </p:sp>
          <p:pic>
            <p:nvPicPr>
              <p:cNvPr id="50" name="图片 122">
                <a:extLst>
                  <a:ext uri="{FF2B5EF4-FFF2-40B4-BE49-F238E27FC236}">
                    <a16:creationId xmlns:a16="http://schemas.microsoft.com/office/drawing/2014/main" id="{D238367F-22FE-4D4B-9967-8E7ABC15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1123" y="6252293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1" name="图片 123">
                <a:extLst>
                  <a:ext uri="{FF2B5EF4-FFF2-40B4-BE49-F238E27FC236}">
                    <a16:creationId xmlns:a16="http://schemas.microsoft.com/office/drawing/2014/main" id="{16780D01-3E31-B64F-886F-78C1A97B6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6266" y="6259642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2" name="图片 125">
                <a:extLst>
                  <a:ext uri="{FF2B5EF4-FFF2-40B4-BE49-F238E27FC236}">
                    <a16:creationId xmlns:a16="http://schemas.microsoft.com/office/drawing/2014/main" id="{21282633-443D-7042-A4EA-E65AE0AF4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0459" y="6261818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3" name="图片 126">
                <a:extLst>
                  <a:ext uri="{FF2B5EF4-FFF2-40B4-BE49-F238E27FC236}">
                    <a16:creationId xmlns:a16="http://schemas.microsoft.com/office/drawing/2014/main" id="{7E15E90B-2586-7449-B864-B00A6D3B0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4557" y="6259642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4" name="图片 131">
                <a:extLst>
                  <a:ext uri="{FF2B5EF4-FFF2-40B4-BE49-F238E27FC236}">
                    <a16:creationId xmlns:a16="http://schemas.microsoft.com/office/drawing/2014/main" id="{0AF2685E-3E2B-684C-9721-7A2620C06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48655" y="6256578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5" name="图片 132">
                <a:extLst>
                  <a:ext uri="{FF2B5EF4-FFF2-40B4-BE49-F238E27FC236}">
                    <a16:creationId xmlns:a16="http://schemas.microsoft.com/office/drawing/2014/main" id="{1DEBC317-BA10-7C42-B88F-82270E879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980" y="6259642"/>
                <a:ext cx="368493" cy="368493"/>
              </a:xfrm>
              <a:prstGeom prst="rect">
                <a:avLst/>
              </a:prstGeom>
              <a:grpFill/>
            </p:spPr>
          </p:pic>
        </p:grpSp>
        <p:sp>
          <p:nvSpPr>
            <p:cNvPr id="56" name="圆角矩形 134">
              <a:extLst>
                <a:ext uri="{FF2B5EF4-FFF2-40B4-BE49-F238E27FC236}">
                  <a16:creationId xmlns:a16="http://schemas.microsoft.com/office/drawing/2014/main" id="{C998C0AB-83D7-BE44-B8FE-7FCC1636A78F}"/>
                </a:ext>
              </a:extLst>
            </p:cNvPr>
            <p:cNvSpPr/>
            <p:nvPr/>
          </p:nvSpPr>
          <p:spPr>
            <a:xfrm>
              <a:off x="2291324" y="2086996"/>
              <a:ext cx="2270451" cy="68896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57" name="文本框 140">
              <a:extLst>
                <a:ext uri="{FF2B5EF4-FFF2-40B4-BE49-F238E27FC236}">
                  <a16:creationId xmlns:a16="http://schemas.microsoft.com/office/drawing/2014/main" id="{43B80130-9FFD-BD41-BF17-BD9F2F835320}"/>
                </a:ext>
              </a:extLst>
            </p:cNvPr>
            <p:cNvSpPr txBox="1"/>
            <p:nvPr/>
          </p:nvSpPr>
          <p:spPr>
            <a:xfrm>
              <a:off x="3369177" y="2064034"/>
              <a:ext cx="13173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/>
                <a:t>Ethernet Switch</a:t>
              </a:r>
              <a:br>
                <a:rPr kumimoji="1" lang="en-US" altLang="zh-CN" sz="1400" b="1"/>
              </a:br>
              <a:r>
                <a:rPr kumimoji="1" lang="en-US" altLang="zh-CN" sz="1400" b="1"/>
                <a:t>Board</a:t>
              </a:r>
              <a:endParaRPr kumimoji="1" lang="zh-CN" altLang="en-US" sz="1400" b="1"/>
            </a:p>
          </p:txBody>
        </p:sp>
        <p:sp>
          <p:nvSpPr>
            <p:cNvPr id="58" name="矩形 141">
              <a:extLst>
                <a:ext uri="{FF2B5EF4-FFF2-40B4-BE49-F238E27FC236}">
                  <a16:creationId xmlns:a16="http://schemas.microsoft.com/office/drawing/2014/main" id="{5532DECC-5601-5843-8319-C52AC175504F}"/>
                </a:ext>
              </a:extLst>
            </p:cNvPr>
            <p:cNvSpPr/>
            <p:nvPr/>
          </p:nvSpPr>
          <p:spPr>
            <a:xfrm>
              <a:off x="2299729" y="2162899"/>
              <a:ext cx="1298249" cy="255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Interface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59" name="矩形 155">
              <a:extLst>
                <a:ext uri="{FF2B5EF4-FFF2-40B4-BE49-F238E27FC236}">
                  <a16:creationId xmlns:a16="http://schemas.microsoft.com/office/drawing/2014/main" id="{CDDF32D3-DF9F-284C-AB29-A176F48D40DD}"/>
                </a:ext>
              </a:extLst>
            </p:cNvPr>
            <p:cNvSpPr/>
            <p:nvPr/>
          </p:nvSpPr>
          <p:spPr>
            <a:xfrm>
              <a:off x="2291682" y="2774853"/>
              <a:ext cx="2227961" cy="240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&amp; Power supply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62" name="肘形连接符 165">
              <a:extLst>
                <a:ext uri="{FF2B5EF4-FFF2-40B4-BE49-F238E27FC236}">
                  <a16:creationId xmlns:a16="http://schemas.microsoft.com/office/drawing/2014/main" id="{0F9F3109-886B-0B41-9DAE-6FE58A49E818}"/>
                </a:ext>
              </a:extLst>
            </p:cNvPr>
            <p:cNvCxnSpPr>
              <a:cxnSpLocks/>
              <a:stCxn id="31" idx="3"/>
              <a:endCxn id="43" idx="1"/>
            </p:cNvCxnSpPr>
            <p:nvPr/>
          </p:nvCxnSpPr>
          <p:spPr>
            <a:xfrm flipV="1">
              <a:off x="1786110" y="3457976"/>
              <a:ext cx="617138" cy="1286585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169">
              <a:extLst>
                <a:ext uri="{FF2B5EF4-FFF2-40B4-BE49-F238E27FC236}">
                  <a16:creationId xmlns:a16="http://schemas.microsoft.com/office/drawing/2014/main" id="{421F9BDD-B5DB-6743-BCBF-C732E80B218F}"/>
                </a:ext>
              </a:extLst>
            </p:cNvPr>
            <p:cNvCxnSpPr>
              <a:cxnSpLocks/>
              <a:stCxn id="31" idx="3"/>
              <a:endCxn id="44" idx="1"/>
            </p:cNvCxnSpPr>
            <p:nvPr/>
          </p:nvCxnSpPr>
          <p:spPr>
            <a:xfrm flipV="1">
              <a:off x="1786110" y="3770012"/>
              <a:ext cx="617138" cy="974548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173">
              <a:extLst>
                <a:ext uri="{FF2B5EF4-FFF2-40B4-BE49-F238E27FC236}">
                  <a16:creationId xmlns:a16="http://schemas.microsoft.com/office/drawing/2014/main" id="{82C91F24-35D3-1E4B-9BA2-C93143B52C7E}"/>
                </a:ext>
              </a:extLst>
            </p:cNvPr>
            <p:cNvCxnSpPr>
              <a:cxnSpLocks/>
              <a:stCxn id="31" idx="3"/>
              <a:endCxn id="45" idx="1"/>
            </p:cNvCxnSpPr>
            <p:nvPr/>
          </p:nvCxnSpPr>
          <p:spPr>
            <a:xfrm flipV="1">
              <a:off x="1786110" y="4082050"/>
              <a:ext cx="617136" cy="662511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连接符 180">
              <a:extLst>
                <a:ext uri="{FF2B5EF4-FFF2-40B4-BE49-F238E27FC236}">
                  <a16:creationId xmlns:a16="http://schemas.microsoft.com/office/drawing/2014/main" id="{E16DD798-A0E8-E543-BFD3-FD41B3238655}"/>
                </a:ext>
              </a:extLst>
            </p:cNvPr>
            <p:cNvCxnSpPr>
              <a:cxnSpLocks/>
              <a:stCxn id="31" idx="3"/>
              <a:endCxn id="46" idx="1"/>
            </p:cNvCxnSpPr>
            <p:nvPr/>
          </p:nvCxnSpPr>
          <p:spPr>
            <a:xfrm flipV="1">
              <a:off x="1786110" y="4399922"/>
              <a:ext cx="617136" cy="344639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182">
              <a:extLst>
                <a:ext uri="{FF2B5EF4-FFF2-40B4-BE49-F238E27FC236}">
                  <a16:creationId xmlns:a16="http://schemas.microsoft.com/office/drawing/2014/main" id="{EA788126-D4F4-BC4E-9D41-AC300A2B3BAC}"/>
                </a:ext>
              </a:extLst>
            </p:cNvPr>
            <p:cNvCxnSpPr>
              <a:cxnSpLocks/>
              <a:stCxn id="31" idx="3"/>
              <a:endCxn id="47" idx="1"/>
            </p:cNvCxnSpPr>
            <p:nvPr/>
          </p:nvCxnSpPr>
          <p:spPr>
            <a:xfrm flipV="1">
              <a:off x="1786110" y="4715164"/>
              <a:ext cx="617136" cy="29397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194">
              <a:extLst>
                <a:ext uri="{FF2B5EF4-FFF2-40B4-BE49-F238E27FC236}">
                  <a16:creationId xmlns:a16="http://schemas.microsoft.com/office/drawing/2014/main" id="{9C7EC9BF-40DE-054C-A615-2580185371E7}"/>
                </a:ext>
              </a:extLst>
            </p:cNvPr>
            <p:cNvSpPr/>
            <p:nvPr/>
          </p:nvSpPr>
          <p:spPr>
            <a:xfrm>
              <a:off x="721613" y="3730066"/>
              <a:ext cx="1058007" cy="356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Manager APIs</a:t>
              </a:r>
              <a:endParaRPr kumimoji="1" lang="zh-CN" altLang="en-US" sz="1200" b="1"/>
            </a:p>
          </p:txBody>
        </p:sp>
        <p:sp>
          <p:nvSpPr>
            <p:cNvPr id="68" name="矩形 227">
              <a:extLst>
                <a:ext uri="{FF2B5EF4-FFF2-40B4-BE49-F238E27FC236}">
                  <a16:creationId xmlns:a16="http://schemas.microsoft.com/office/drawing/2014/main" id="{F801A5C4-9C07-3C47-BBFF-E939220C934D}"/>
                </a:ext>
              </a:extLst>
            </p:cNvPr>
            <p:cNvSpPr/>
            <p:nvPr/>
          </p:nvSpPr>
          <p:spPr>
            <a:xfrm>
              <a:off x="716681" y="2201149"/>
              <a:ext cx="1062939" cy="382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Network Interface</a:t>
              </a:r>
              <a:endParaRPr kumimoji="1" lang="zh-CN" altLang="en-US" sz="1200" b="1"/>
            </a:p>
          </p:txBody>
        </p:sp>
        <p:sp>
          <p:nvSpPr>
            <p:cNvPr id="69" name="矩形 242">
              <a:extLst>
                <a:ext uri="{FF2B5EF4-FFF2-40B4-BE49-F238E27FC236}">
                  <a16:creationId xmlns:a16="http://schemas.microsoft.com/office/drawing/2014/main" id="{690E9F93-608A-8946-89BE-634FDCD6031B}"/>
                </a:ext>
              </a:extLst>
            </p:cNvPr>
            <p:cNvSpPr/>
            <p:nvPr/>
          </p:nvSpPr>
          <p:spPr>
            <a:xfrm>
              <a:off x="721613" y="3310882"/>
              <a:ext cx="1058007" cy="356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Web</a:t>
              </a:r>
            </a:p>
            <a:p>
              <a:pPr algn="ctr"/>
              <a:r>
                <a:rPr kumimoji="1" lang="en-US" altLang="zh-CN" sz="1200" b="1"/>
                <a:t>Backend</a:t>
              </a:r>
              <a:endParaRPr kumimoji="1" lang="zh-CN" altLang="en-US" sz="1200" b="1"/>
            </a:p>
          </p:txBody>
        </p:sp>
        <p:sp>
          <p:nvSpPr>
            <p:cNvPr id="70" name="矩形 243">
              <a:extLst>
                <a:ext uri="{FF2B5EF4-FFF2-40B4-BE49-F238E27FC236}">
                  <a16:creationId xmlns:a16="http://schemas.microsoft.com/office/drawing/2014/main" id="{CE379719-6866-FD47-8AD0-E5B1EA71BBBE}"/>
                </a:ext>
              </a:extLst>
            </p:cNvPr>
            <p:cNvSpPr/>
            <p:nvPr/>
          </p:nvSpPr>
          <p:spPr>
            <a:xfrm>
              <a:off x="723500" y="4150941"/>
              <a:ext cx="1062939" cy="356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Power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cxnSp>
          <p:nvCxnSpPr>
            <p:cNvPr id="76" name="肘形连接符 5">
              <a:extLst>
                <a:ext uri="{FF2B5EF4-FFF2-40B4-BE49-F238E27FC236}">
                  <a16:creationId xmlns:a16="http://schemas.microsoft.com/office/drawing/2014/main" id="{A89183B4-96FF-1546-BA0E-486CF726D6C5}"/>
                </a:ext>
              </a:extLst>
            </p:cNvPr>
            <p:cNvCxnSpPr>
              <a:cxnSpLocks/>
              <a:stCxn id="32" idx="3"/>
              <a:endCxn id="49" idx="1"/>
            </p:cNvCxnSpPr>
            <p:nvPr/>
          </p:nvCxnSpPr>
          <p:spPr>
            <a:xfrm>
              <a:off x="1782086" y="5162285"/>
              <a:ext cx="509239" cy="338500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圆角矩形 4">
              <a:extLst>
                <a:ext uri="{FF2B5EF4-FFF2-40B4-BE49-F238E27FC236}">
                  <a16:creationId xmlns:a16="http://schemas.microsoft.com/office/drawing/2014/main" id="{0E1488F9-E80C-A74B-A4B7-C82B3AF2B901}"/>
                </a:ext>
              </a:extLst>
            </p:cNvPr>
            <p:cNvSpPr/>
            <p:nvPr/>
          </p:nvSpPr>
          <p:spPr>
            <a:xfrm>
              <a:off x="4906777" y="2347348"/>
              <a:ext cx="1381126" cy="39925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/>
                <a:t>Backplane</a:t>
              </a:r>
              <a:endParaRPr kumimoji="1" lang="zh-CN" altLang="en-US" sz="1400" b="1"/>
            </a:p>
          </p:txBody>
        </p:sp>
        <p:grpSp>
          <p:nvGrpSpPr>
            <p:cNvPr id="78" name="组合 11">
              <a:extLst>
                <a:ext uri="{FF2B5EF4-FFF2-40B4-BE49-F238E27FC236}">
                  <a16:creationId xmlns:a16="http://schemas.microsoft.com/office/drawing/2014/main" id="{6AE96E1B-3F3E-1B41-9D8A-642F6F3B96C7}"/>
                </a:ext>
              </a:extLst>
            </p:cNvPr>
            <p:cNvGrpSpPr/>
            <p:nvPr/>
          </p:nvGrpSpPr>
          <p:grpSpPr>
            <a:xfrm>
              <a:off x="3738238" y="2983252"/>
              <a:ext cx="1230337" cy="2157023"/>
              <a:chOff x="3338873" y="2987422"/>
              <a:chExt cx="1230337" cy="2157023"/>
            </a:xfrm>
          </p:grpSpPr>
          <p:sp>
            <p:nvSpPr>
              <p:cNvPr id="79" name="圆角矩形 12">
                <a:extLst>
                  <a:ext uri="{FF2B5EF4-FFF2-40B4-BE49-F238E27FC236}">
                    <a16:creationId xmlns:a16="http://schemas.microsoft.com/office/drawing/2014/main" id="{F60F20F6-DB7F-A348-957B-8941524F9DE5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圆角矩形 13">
                <a:extLst>
                  <a:ext uri="{FF2B5EF4-FFF2-40B4-BE49-F238E27FC236}">
                    <a16:creationId xmlns:a16="http://schemas.microsoft.com/office/drawing/2014/main" id="{E1F66A66-91C0-2F4D-8F54-AC17B731F22E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圆角矩形 14">
                <a:extLst>
                  <a:ext uri="{FF2B5EF4-FFF2-40B4-BE49-F238E27FC236}">
                    <a16:creationId xmlns:a16="http://schemas.microsoft.com/office/drawing/2014/main" id="{B810F1C1-5BC2-DE43-9390-AE4F9A99866C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82" name="组合 15">
                <a:extLst>
                  <a:ext uri="{FF2B5EF4-FFF2-40B4-BE49-F238E27FC236}">
                    <a16:creationId xmlns:a16="http://schemas.microsoft.com/office/drawing/2014/main" id="{BD87572B-316A-5749-A1C3-F39B0A533E34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83" name="圆角矩形 16">
                  <a:extLst>
                    <a:ext uri="{FF2B5EF4-FFF2-40B4-BE49-F238E27FC236}">
                      <a16:creationId xmlns:a16="http://schemas.microsoft.com/office/drawing/2014/main" id="{17A8C996-1516-3B42-9A52-F6BF9CA5A042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4" name="文本框 17">
                  <a:extLst>
                    <a:ext uri="{FF2B5EF4-FFF2-40B4-BE49-F238E27FC236}">
                      <a16:creationId xmlns:a16="http://schemas.microsoft.com/office/drawing/2014/main" id="{066E1479-E77E-214F-90D5-CAAC10C800A0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2</a:t>
                  </a:r>
                  <a:endParaRPr kumimoji="1" lang="zh-CN" altLang="en-US" sz="1400" b="1"/>
                </a:p>
              </p:txBody>
            </p:sp>
            <p:sp>
              <p:nvSpPr>
                <p:cNvPr id="85" name="矩形 18">
                  <a:extLst>
                    <a:ext uri="{FF2B5EF4-FFF2-40B4-BE49-F238E27FC236}">
                      <a16:creationId xmlns:a16="http://schemas.microsoft.com/office/drawing/2014/main" id="{A864F947-338F-2840-B507-656BB2DDBAC9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86" name="矩形 19">
                  <a:extLst>
                    <a:ext uri="{FF2B5EF4-FFF2-40B4-BE49-F238E27FC236}">
                      <a16:creationId xmlns:a16="http://schemas.microsoft.com/office/drawing/2014/main" id="{190B7CF5-E631-1F42-AA7B-A428A57C464B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87" name="矩形 20">
                  <a:extLst>
                    <a:ext uri="{FF2B5EF4-FFF2-40B4-BE49-F238E27FC236}">
                      <a16:creationId xmlns:a16="http://schemas.microsoft.com/office/drawing/2014/main" id="{38B41934-104B-BC4E-86BC-8B364C0C47D1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88" name="矩形 21">
                  <a:extLst>
                    <a:ext uri="{FF2B5EF4-FFF2-40B4-BE49-F238E27FC236}">
                      <a16:creationId xmlns:a16="http://schemas.microsoft.com/office/drawing/2014/main" id="{CC8691CE-913C-3543-9BD6-9364888AB7A3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89" name="矩形 22">
                  <a:extLst>
                    <a:ext uri="{FF2B5EF4-FFF2-40B4-BE49-F238E27FC236}">
                      <a16:creationId xmlns:a16="http://schemas.microsoft.com/office/drawing/2014/main" id="{D3D3EDC3-55C9-3341-ABCC-C4339B366E78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grpSp>
          <p:nvGrpSpPr>
            <p:cNvPr id="90" name="组合 23">
              <a:extLst>
                <a:ext uri="{FF2B5EF4-FFF2-40B4-BE49-F238E27FC236}">
                  <a16:creationId xmlns:a16="http://schemas.microsoft.com/office/drawing/2014/main" id="{9634FB47-6C38-3A48-B114-78C4A31E4FA3}"/>
                </a:ext>
              </a:extLst>
            </p:cNvPr>
            <p:cNvGrpSpPr/>
            <p:nvPr/>
          </p:nvGrpSpPr>
          <p:grpSpPr>
            <a:xfrm>
              <a:off x="5151299" y="2983252"/>
              <a:ext cx="1230337" cy="2157023"/>
              <a:chOff x="3338873" y="2987422"/>
              <a:chExt cx="1230337" cy="2157023"/>
            </a:xfrm>
          </p:grpSpPr>
          <p:sp>
            <p:nvSpPr>
              <p:cNvPr id="91" name="圆角矩形 24">
                <a:extLst>
                  <a:ext uri="{FF2B5EF4-FFF2-40B4-BE49-F238E27FC236}">
                    <a16:creationId xmlns:a16="http://schemas.microsoft.com/office/drawing/2014/main" id="{B1EA7F6C-B5B1-0540-8706-56A42496BB5D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圆角矩形 25">
                <a:extLst>
                  <a:ext uri="{FF2B5EF4-FFF2-40B4-BE49-F238E27FC236}">
                    <a16:creationId xmlns:a16="http://schemas.microsoft.com/office/drawing/2014/main" id="{CB1A2CD9-382A-D64A-8BA3-30690E30F8BF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圆角矩形 26">
                <a:extLst>
                  <a:ext uri="{FF2B5EF4-FFF2-40B4-BE49-F238E27FC236}">
                    <a16:creationId xmlns:a16="http://schemas.microsoft.com/office/drawing/2014/main" id="{B498AE52-029D-F046-953B-6C5C8B1BE6F2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94" name="组合 27">
                <a:extLst>
                  <a:ext uri="{FF2B5EF4-FFF2-40B4-BE49-F238E27FC236}">
                    <a16:creationId xmlns:a16="http://schemas.microsoft.com/office/drawing/2014/main" id="{54F23361-2858-1548-9560-8DBCC56B0D25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95" name="圆角矩形 28">
                  <a:extLst>
                    <a:ext uri="{FF2B5EF4-FFF2-40B4-BE49-F238E27FC236}">
                      <a16:creationId xmlns:a16="http://schemas.microsoft.com/office/drawing/2014/main" id="{304DDF53-5E56-A943-87F6-DCF34984BE68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6" name="文本框 29">
                  <a:extLst>
                    <a:ext uri="{FF2B5EF4-FFF2-40B4-BE49-F238E27FC236}">
                      <a16:creationId xmlns:a16="http://schemas.microsoft.com/office/drawing/2014/main" id="{8D9E9EC1-539F-A44C-A5D4-42513660E251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1</a:t>
                  </a:r>
                  <a:endParaRPr kumimoji="1" lang="zh-CN" altLang="en-US" sz="1400" b="1"/>
                </a:p>
              </p:txBody>
            </p:sp>
            <p:sp>
              <p:nvSpPr>
                <p:cNvPr id="97" name="矩形 30">
                  <a:extLst>
                    <a:ext uri="{FF2B5EF4-FFF2-40B4-BE49-F238E27FC236}">
                      <a16:creationId xmlns:a16="http://schemas.microsoft.com/office/drawing/2014/main" id="{F284341E-0B5C-BE43-A6EB-152272921C7A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98" name="矩形 31">
                  <a:extLst>
                    <a:ext uri="{FF2B5EF4-FFF2-40B4-BE49-F238E27FC236}">
                      <a16:creationId xmlns:a16="http://schemas.microsoft.com/office/drawing/2014/main" id="{24DBB9AB-CC70-3D44-9A89-3DB71C28720F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99" name="矩形 32">
                  <a:extLst>
                    <a:ext uri="{FF2B5EF4-FFF2-40B4-BE49-F238E27FC236}">
                      <a16:creationId xmlns:a16="http://schemas.microsoft.com/office/drawing/2014/main" id="{5A287A18-3152-5B45-BF7C-AEF9ACA82287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100" name="矩形 33">
                  <a:extLst>
                    <a:ext uri="{FF2B5EF4-FFF2-40B4-BE49-F238E27FC236}">
                      <a16:creationId xmlns:a16="http://schemas.microsoft.com/office/drawing/2014/main" id="{8E9CA8A6-8859-4441-ABDB-6ED51D70D549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101" name="矩形 34">
                  <a:extLst>
                    <a:ext uri="{FF2B5EF4-FFF2-40B4-BE49-F238E27FC236}">
                      <a16:creationId xmlns:a16="http://schemas.microsoft.com/office/drawing/2014/main" id="{C6FBD5D9-134C-044E-8BFE-ECE31016BB95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cxnSp>
          <p:nvCxnSpPr>
            <p:cNvPr id="102" name="直线箭头连接符 150">
              <a:extLst>
                <a:ext uri="{FF2B5EF4-FFF2-40B4-BE49-F238E27FC236}">
                  <a16:creationId xmlns:a16="http://schemas.microsoft.com/office/drawing/2014/main" id="{CEE56F8C-4E5C-134E-AF74-D78CB5495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125" y="2766086"/>
              <a:ext cx="0" cy="46800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46">
              <a:extLst>
                <a:ext uri="{FF2B5EF4-FFF2-40B4-BE49-F238E27FC236}">
                  <a16:creationId xmlns:a16="http://schemas.microsoft.com/office/drawing/2014/main" id="{1300A805-01AA-D745-BAC0-515556EF1D13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V="1">
              <a:off x="4269016" y="2777250"/>
              <a:ext cx="1375912" cy="456836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48">
              <a:extLst>
                <a:ext uri="{FF2B5EF4-FFF2-40B4-BE49-F238E27FC236}">
                  <a16:creationId xmlns:a16="http://schemas.microsoft.com/office/drawing/2014/main" id="{BB92ED74-B1CD-D645-BEA1-8DCC43B6809E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2803976" y="2777147"/>
              <a:ext cx="2502553" cy="461111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肘形连接符 127">
              <a:extLst>
                <a:ext uri="{FF2B5EF4-FFF2-40B4-BE49-F238E27FC236}">
                  <a16:creationId xmlns:a16="http://schemas.microsoft.com/office/drawing/2014/main" id="{2363F1EC-CBCB-B14D-959D-F5B8D97ADD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63745" y="2559028"/>
              <a:ext cx="344998" cy="1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99">
              <a:extLst>
                <a:ext uri="{FF2B5EF4-FFF2-40B4-BE49-F238E27FC236}">
                  <a16:creationId xmlns:a16="http://schemas.microsoft.com/office/drawing/2014/main" id="{2E01717B-6109-B142-A4FE-D06B618A79C1}"/>
                </a:ext>
              </a:extLst>
            </p:cNvPr>
            <p:cNvSpPr/>
            <p:nvPr/>
          </p:nvSpPr>
          <p:spPr>
            <a:xfrm>
              <a:off x="2294831" y="2453155"/>
              <a:ext cx="1298249" cy="255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Interface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3833DCE5-DC36-0144-8364-FECF30FB92E4}"/>
              </a:ext>
            </a:extLst>
          </p:cNvPr>
          <p:cNvSpPr txBox="1"/>
          <p:nvPr/>
        </p:nvSpPr>
        <p:spPr>
          <a:xfrm>
            <a:off x="944310" y="5591367"/>
            <a:ext cx="5066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b="1"/>
              <a:t>The Conceptual Architecture of an SoC Cluster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4B4C28D-02C5-F244-B6C8-9A6CF8E43ACA}"/>
              </a:ext>
            </a:extLst>
          </p:cNvPr>
          <p:cNvCxnSpPr>
            <a:cxnSpLocks/>
            <a:endCxn id="95" idx="3"/>
          </p:cNvCxnSpPr>
          <p:nvPr/>
        </p:nvCxnSpPr>
        <p:spPr>
          <a:xfrm flipH="1">
            <a:off x="6266732" y="3769576"/>
            <a:ext cx="1540989" cy="36240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7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E98A-8394-2E44-811E-DCA841A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 Close Look at an SoC Cluster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16F59DA5-9F81-234E-98AE-C77EA021A7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972419" y="3291725"/>
            <a:ext cx="1171979" cy="4452406"/>
          </a:xfrm>
          <a:prstGeom prst="rect">
            <a:avLst/>
          </a:prstGeom>
          <a:ln w="4762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9A033C-AC08-944A-BFC4-056CDC81E2EC}"/>
              </a:ext>
            </a:extLst>
          </p:cNvPr>
          <p:cNvSpPr txBox="1"/>
          <p:nvPr/>
        </p:nvSpPr>
        <p:spPr>
          <a:xfrm>
            <a:off x="8338811" y="1188297"/>
            <a:ext cx="243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b="1"/>
              <a:t>A Physcal SoC Cluster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C6058F-FAA0-AF4B-ADAC-A5366C4C3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46"/>
          <a:stretch/>
        </p:blipFill>
        <p:spPr>
          <a:xfrm>
            <a:off x="7288781" y="1648298"/>
            <a:ext cx="4452407" cy="26440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65F8A9-84A8-024C-B66D-BE41AF51CB5E}"/>
              </a:ext>
            </a:extLst>
          </p:cNvPr>
          <p:cNvCxnSpPr>
            <a:cxnSpLocks/>
          </p:cNvCxnSpPr>
          <p:nvPr/>
        </p:nvCxnSpPr>
        <p:spPr>
          <a:xfrm>
            <a:off x="7783972" y="3626681"/>
            <a:ext cx="916565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F2C577-19E4-6C40-816A-CD15DCB0F1A2}"/>
              </a:ext>
            </a:extLst>
          </p:cNvPr>
          <p:cNvCxnSpPr>
            <a:cxnSpLocks/>
          </p:cNvCxnSpPr>
          <p:nvPr/>
        </p:nvCxnSpPr>
        <p:spPr>
          <a:xfrm>
            <a:off x="7782930" y="3866721"/>
            <a:ext cx="90000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AA8DFF-4563-2B4C-8F9F-ADEFBF58CF4D}"/>
              </a:ext>
            </a:extLst>
          </p:cNvPr>
          <p:cNvCxnSpPr>
            <a:cxnSpLocks/>
          </p:cNvCxnSpPr>
          <p:nvPr/>
        </p:nvCxnSpPr>
        <p:spPr>
          <a:xfrm flipV="1">
            <a:off x="7807721" y="3625491"/>
            <a:ext cx="0" cy="24123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61EA57-F3A0-3C48-B434-55DF3C6BD412}"/>
              </a:ext>
            </a:extLst>
          </p:cNvPr>
          <p:cNvCxnSpPr>
            <a:cxnSpLocks/>
          </p:cNvCxnSpPr>
          <p:nvPr/>
        </p:nvCxnSpPr>
        <p:spPr>
          <a:xfrm flipV="1">
            <a:off x="8675745" y="3625491"/>
            <a:ext cx="0" cy="24123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1F46E0-2EB6-D647-BDB6-64D01AC58054}"/>
              </a:ext>
            </a:extLst>
          </p:cNvPr>
          <p:cNvCxnSpPr>
            <a:cxnSpLocks/>
          </p:cNvCxnSpPr>
          <p:nvPr/>
        </p:nvCxnSpPr>
        <p:spPr>
          <a:xfrm flipH="1" flipV="1">
            <a:off x="8232930" y="3866721"/>
            <a:ext cx="491357" cy="1053291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F494A9-E6B0-374B-AF50-8AC378E0030D}"/>
              </a:ext>
            </a:extLst>
          </p:cNvPr>
          <p:cNvSpPr txBox="1"/>
          <p:nvPr/>
        </p:nvSpPr>
        <p:spPr>
          <a:xfrm>
            <a:off x="7676506" y="6245854"/>
            <a:ext cx="3676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b="1"/>
              <a:t>A Internal PCB board with 5 SoCs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2447CA-D652-E647-AB82-02172582C5AA}"/>
              </a:ext>
            </a:extLst>
          </p:cNvPr>
          <p:cNvGrpSpPr/>
          <p:nvPr/>
        </p:nvGrpSpPr>
        <p:grpSpPr>
          <a:xfrm>
            <a:off x="450812" y="1579076"/>
            <a:ext cx="6122505" cy="3910272"/>
            <a:chOff x="378810" y="1960441"/>
            <a:chExt cx="6122505" cy="3910272"/>
          </a:xfrm>
        </p:grpSpPr>
        <p:sp>
          <p:nvSpPr>
            <p:cNvPr id="27" name="矩形 1">
              <a:extLst>
                <a:ext uri="{FF2B5EF4-FFF2-40B4-BE49-F238E27FC236}">
                  <a16:creationId xmlns:a16="http://schemas.microsoft.com/office/drawing/2014/main" id="{083EC653-9800-0F4A-8C8B-251DAD3F9945}"/>
                </a:ext>
              </a:extLst>
            </p:cNvPr>
            <p:cNvSpPr/>
            <p:nvPr/>
          </p:nvSpPr>
          <p:spPr>
            <a:xfrm>
              <a:off x="378810" y="1960441"/>
              <a:ext cx="6122505" cy="3910272"/>
            </a:xfrm>
            <a:prstGeom prst="rect">
              <a:avLst/>
            </a:prstGeom>
            <a:solidFill>
              <a:schemeClr val="bg1">
                <a:lumMod val="95000"/>
                <a:alpha val="90268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圆角矩形 47">
              <a:extLst>
                <a:ext uri="{FF2B5EF4-FFF2-40B4-BE49-F238E27FC236}">
                  <a16:creationId xmlns:a16="http://schemas.microsoft.com/office/drawing/2014/main" id="{F81124E8-E788-4949-A7DD-E5EE95C7B252}"/>
                </a:ext>
              </a:extLst>
            </p:cNvPr>
            <p:cNvSpPr/>
            <p:nvPr/>
          </p:nvSpPr>
          <p:spPr>
            <a:xfrm>
              <a:off x="553288" y="2092964"/>
              <a:ext cx="1381126" cy="367279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48">
              <a:extLst>
                <a:ext uri="{FF2B5EF4-FFF2-40B4-BE49-F238E27FC236}">
                  <a16:creationId xmlns:a16="http://schemas.microsoft.com/office/drawing/2014/main" id="{AE3B5158-7EB2-3941-A82D-E562C603A555}"/>
                </a:ext>
              </a:extLst>
            </p:cNvPr>
            <p:cNvSpPr txBox="1"/>
            <p:nvPr/>
          </p:nvSpPr>
          <p:spPr>
            <a:xfrm>
              <a:off x="484257" y="2554043"/>
              <a:ext cx="15237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/>
                <a:t>Baseboard Management Controller</a:t>
              </a:r>
              <a:endParaRPr kumimoji="1" lang="zh-CN" altLang="en-US" sz="1400" b="1"/>
            </a:p>
          </p:txBody>
        </p:sp>
        <p:sp>
          <p:nvSpPr>
            <p:cNvPr id="31" name="矩形 55">
              <a:extLst>
                <a:ext uri="{FF2B5EF4-FFF2-40B4-BE49-F238E27FC236}">
                  <a16:creationId xmlns:a16="http://schemas.microsoft.com/office/drawing/2014/main" id="{EAABE013-3D80-8143-ACE4-44490ABFF650}"/>
                </a:ext>
              </a:extLst>
            </p:cNvPr>
            <p:cNvSpPr/>
            <p:nvPr/>
          </p:nvSpPr>
          <p:spPr>
            <a:xfrm>
              <a:off x="723172" y="4567526"/>
              <a:ext cx="1062939" cy="354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PCB/SoC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sp>
          <p:nvSpPr>
            <p:cNvPr id="32" name="矩形 56">
              <a:extLst>
                <a:ext uri="{FF2B5EF4-FFF2-40B4-BE49-F238E27FC236}">
                  <a16:creationId xmlns:a16="http://schemas.microsoft.com/office/drawing/2014/main" id="{B3897F49-F60E-104B-8537-F841D193D420}"/>
                </a:ext>
              </a:extLst>
            </p:cNvPr>
            <p:cNvSpPr/>
            <p:nvPr/>
          </p:nvSpPr>
          <p:spPr>
            <a:xfrm>
              <a:off x="721613" y="4985251"/>
              <a:ext cx="1060473" cy="354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Thermal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sp>
          <p:nvSpPr>
            <p:cNvPr id="33" name="矩形 57">
              <a:extLst>
                <a:ext uri="{FF2B5EF4-FFF2-40B4-BE49-F238E27FC236}">
                  <a16:creationId xmlns:a16="http://schemas.microsoft.com/office/drawing/2014/main" id="{D92D59F0-4E62-1146-84DA-423AB203B68C}"/>
                </a:ext>
              </a:extLst>
            </p:cNvPr>
            <p:cNvSpPr/>
            <p:nvPr/>
          </p:nvSpPr>
          <p:spPr>
            <a:xfrm>
              <a:off x="719147" y="5406361"/>
              <a:ext cx="1062939" cy="270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Linux OS</a:t>
              </a:r>
              <a:endParaRPr kumimoji="1" lang="zh-CN" altLang="en-US" sz="1200" b="1"/>
            </a:p>
          </p:txBody>
        </p:sp>
        <p:cxnSp>
          <p:nvCxnSpPr>
            <p:cNvPr id="34" name="肘形连接符 184">
              <a:extLst>
                <a:ext uri="{FF2B5EF4-FFF2-40B4-BE49-F238E27FC236}">
                  <a16:creationId xmlns:a16="http://schemas.microsoft.com/office/drawing/2014/main" id="{D3DC96E8-59B3-6549-9D07-6971227B7E3A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786111" y="4717982"/>
              <a:ext cx="1960005" cy="26578"/>
            </a:xfrm>
            <a:prstGeom prst="bentConnector3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186">
              <a:extLst>
                <a:ext uri="{FF2B5EF4-FFF2-40B4-BE49-F238E27FC236}">
                  <a16:creationId xmlns:a16="http://schemas.microsoft.com/office/drawing/2014/main" id="{2CBE3DD2-148B-D94E-A90B-AC1EAEE019BF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786110" y="4523174"/>
              <a:ext cx="3389826" cy="221386"/>
            </a:xfrm>
            <a:prstGeom prst="bentConnector3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10">
              <a:extLst>
                <a:ext uri="{FF2B5EF4-FFF2-40B4-BE49-F238E27FC236}">
                  <a16:creationId xmlns:a16="http://schemas.microsoft.com/office/drawing/2014/main" id="{57F2BCFA-020F-8E49-9B22-0368BD0FD159}"/>
                </a:ext>
              </a:extLst>
            </p:cNvPr>
            <p:cNvGrpSpPr/>
            <p:nvPr/>
          </p:nvGrpSpPr>
          <p:grpSpPr>
            <a:xfrm>
              <a:off x="2273197" y="2987423"/>
              <a:ext cx="1230337" cy="2157023"/>
              <a:chOff x="3338873" y="2987422"/>
              <a:chExt cx="1230337" cy="2157023"/>
            </a:xfrm>
          </p:grpSpPr>
          <p:sp>
            <p:nvSpPr>
              <p:cNvPr id="37" name="圆角矩形 69">
                <a:extLst>
                  <a:ext uri="{FF2B5EF4-FFF2-40B4-BE49-F238E27FC236}">
                    <a16:creationId xmlns:a16="http://schemas.microsoft.com/office/drawing/2014/main" id="{316DB858-CD47-DD4B-A339-F96A5869FCF7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圆角矩形 70">
                <a:extLst>
                  <a:ext uri="{FF2B5EF4-FFF2-40B4-BE49-F238E27FC236}">
                    <a16:creationId xmlns:a16="http://schemas.microsoft.com/office/drawing/2014/main" id="{99A533D3-E2AB-7C42-AE3B-67CE35A2CAC9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圆角矩形 71">
                <a:extLst>
                  <a:ext uri="{FF2B5EF4-FFF2-40B4-BE49-F238E27FC236}">
                    <a16:creationId xmlns:a16="http://schemas.microsoft.com/office/drawing/2014/main" id="{E5712B8E-32F7-144B-9200-A66B9B5F2B72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0" name="组合 72">
                <a:extLst>
                  <a:ext uri="{FF2B5EF4-FFF2-40B4-BE49-F238E27FC236}">
                    <a16:creationId xmlns:a16="http://schemas.microsoft.com/office/drawing/2014/main" id="{778CD9B5-96F4-B849-BF38-2C44FE9EFAC7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41" name="圆角矩形 73">
                  <a:extLst>
                    <a:ext uri="{FF2B5EF4-FFF2-40B4-BE49-F238E27FC236}">
                      <a16:creationId xmlns:a16="http://schemas.microsoft.com/office/drawing/2014/main" id="{9E26B8C0-F443-1842-900A-0830DF57A70A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2" name="文本框 74">
                  <a:extLst>
                    <a:ext uri="{FF2B5EF4-FFF2-40B4-BE49-F238E27FC236}">
                      <a16:creationId xmlns:a16="http://schemas.microsoft.com/office/drawing/2014/main" id="{736B63EC-C2E0-AB4A-A155-486AB55E1A5F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3</a:t>
                  </a:r>
                  <a:endParaRPr kumimoji="1" lang="zh-CN" altLang="en-US" sz="1400" b="1"/>
                </a:p>
              </p:txBody>
            </p:sp>
            <p:sp>
              <p:nvSpPr>
                <p:cNvPr id="43" name="矩形 76">
                  <a:extLst>
                    <a:ext uri="{FF2B5EF4-FFF2-40B4-BE49-F238E27FC236}">
                      <a16:creationId xmlns:a16="http://schemas.microsoft.com/office/drawing/2014/main" id="{E9792AF2-CE26-8446-A1EE-8BDDC29678DA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44" name="矩形 77">
                  <a:extLst>
                    <a:ext uri="{FF2B5EF4-FFF2-40B4-BE49-F238E27FC236}">
                      <a16:creationId xmlns:a16="http://schemas.microsoft.com/office/drawing/2014/main" id="{DE4770DB-DE4C-FE4C-8C62-9B1BDD7383A7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45" name="矩形 78">
                  <a:extLst>
                    <a:ext uri="{FF2B5EF4-FFF2-40B4-BE49-F238E27FC236}">
                      <a16:creationId xmlns:a16="http://schemas.microsoft.com/office/drawing/2014/main" id="{80A1879E-0F6D-3D42-8C8E-E2E26A26A797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46" name="矩形 79">
                  <a:extLst>
                    <a:ext uri="{FF2B5EF4-FFF2-40B4-BE49-F238E27FC236}">
                      <a16:creationId xmlns:a16="http://schemas.microsoft.com/office/drawing/2014/main" id="{DAFB13A7-F10B-EB42-8E00-8931A0B35730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47" name="矩形 80">
                  <a:extLst>
                    <a:ext uri="{FF2B5EF4-FFF2-40B4-BE49-F238E27FC236}">
                      <a16:creationId xmlns:a16="http://schemas.microsoft.com/office/drawing/2014/main" id="{3F4C78F7-40C7-CD4A-BACF-CC390B9B3A2C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grpSp>
          <p:nvGrpSpPr>
            <p:cNvPr id="48" name="组合 133">
              <a:extLst>
                <a:ext uri="{FF2B5EF4-FFF2-40B4-BE49-F238E27FC236}">
                  <a16:creationId xmlns:a16="http://schemas.microsoft.com/office/drawing/2014/main" id="{EF0ACA60-58E1-5F46-9B49-EABDC55FC846}"/>
                </a:ext>
              </a:extLst>
            </p:cNvPr>
            <p:cNvGrpSpPr/>
            <p:nvPr/>
          </p:nvGrpSpPr>
          <p:grpSpPr>
            <a:xfrm>
              <a:off x="2291324" y="5269013"/>
              <a:ext cx="3945734" cy="463545"/>
              <a:chOff x="7837034" y="6207633"/>
              <a:chExt cx="3945734" cy="463545"/>
            </a:xfrm>
            <a:noFill/>
          </p:grpSpPr>
          <p:sp>
            <p:nvSpPr>
              <p:cNvPr id="49" name="圆角矩形 130">
                <a:extLst>
                  <a:ext uri="{FF2B5EF4-FFF2-40B4-BE49-F238E27FC236}">
                    <a16:creationId xmlns:a16="http://schemas.microsoft.com/office/drawing/2014/main" id="{97C73C99-7479-3F4E-8041-53C54287D917}"/>
                  </a:ext>
                </a:extLst>
              </p:cNvPr>
              <p:cNvSpPr/>
              <p:nvPr/>
            </p:nvSpPr>
            <p:spPr>
              <a:xfrm>
                <a:off x="7837034" y="6207633"/>
                <a:ext cx="3945734" cy="463545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b="1"/>
                  <a:t>Cooling</a:t>
                </a:r>
                <a:br>
                  <a:rPr kumimoji="1" lang="en-US" altLang="zh-CN" sz="1400" b="1"/>
                </a:br>
                <a:r>
                  <a:rPr kumimoji="1" lang="en-US" altLang="zh-CN" sz="1400" b="1"/>
                  <a:t>Devices</a:t>
                </a:r>
                <a:endParaRPr kumimoji="1" lang="zh-CN" altLang="en-US" sz="1400" b="1"/>
              </a:p>
            </p:txBody>
          </p:sp>
          <p:pic>
            <p:nvPicPr>
              <p:cNvPr id="50" name="图片 122">
                <a:extLst>
                  <a:ext uri="{FF2B5EF4-FFF2-40B4-BE49-F238E27FC236}">
                    <a16:creationId xmlns:a16="http://schemas.microsoft.com/office/drawing/2014/main" id="{D238367F-22FE-4D4B-9967-8E7ABC15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1123" y="6252293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1" name="图片 123">
                <a:extLst>
                  <a:ext uri="{FF2B5EF4-FFF2-40B4-BE49-F238E27FC236}">
                    <a16:creationId xmlns:a16="http://schemas.microsoft.com/office/drawing/2014/main" id="{16780D01-3E31-B64F-886F-78C1A97B6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6266" y="6259642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2" name="图片 125">
                <a:extLst>
                  <a:ext uri="{FF2B5EF4-FFF2-40B4-BE49-F238E27FC236}">
                    <a16:creationId xmlns:a16="http://schemas.microsoft.com/office/drawing/2014/main" id="{21282633-443D-7042-A4EA-E65AE0AF4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0459" y="6261818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3" name="图片 126">
                <a:extLst>
                  <a:ext uri="{FF2B5EF4-FFF2-40B4-BE49-F238E27FC236}">
                    <a16:creationId xmlns:a16="http://schemas.microsoft.com/office/drawing/2014/main" id="{7E15E90B-2586-7449-B864-B00A6D3B0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4557" y="6259642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4" name="图片 131">
                <a:extLst>
                  <a:ext uri="{FF2B5EF4-FFF2-40B4-BE49-F238E27FC236}">
                    <a16:creationId xmlns:a16="http://schemas.microsoft.com/office/drawing/2014/main" id="{0AF2685E-3E2B-684C-9721-7A2620C06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48655" y="6256578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5" name="图片 132">
                <a:extLst>
                  <a:ext uri="{FF2B5EF4-FFF2-40B4-BE49-F238E27FC236}">
                    <a16:creationId xmlns:a16="http://schemas.microsoft.com/office/drawing/2014/main" id="{1DEBC317-BA10-7C42-B88F-82270E879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980" y="6259642"/>
                <a:ext cx="368493" cy="368493"/>
              </a:xfrm>
              <a:prstGeom prst="rect">
                <a:avLst/>
              </a:prstGeom>
              <a:grpFill/>
            </p:spPr>
          </p:pic>
        </p:grpSp>
        <p:sp>
          <p:nvSpPr>
            <p:cNvPr id="56" name="圆角矩形 134">
              <a:extLst>
                <a:ext uri="{FF2B5EF4-FFF2-40B4-BE49-F238E27FC236}">
                  <a16:creationId xmlns:a16="http://schemas.microsoft.com/office/drawing/2014/main" id="{C998C0AB-83D7-BE44-B8FE-7FCC1636A78F}"/>
                </a:ext>
              </a:extLst>
            </p:cNvPr>
            <p:cNvSpPr/>
            <p:nvPr/>
          </p:nvSpPr>
          <p:spPr>
            <a:xfrm>
              <a:off x="2291324" y="2086996"/>
              <a:ext cx="2270451" cy="68896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57" name="文本框 140">
              <a:extLst>
                <a:ext uri="{FF2B5EF4-FFF2-40B4-BE49-F238E27FC236}">
                  <a16:creationId xmlns:a16="http://schemas.microsoft.com/office/drawing/2014/main" id="{43B80130-9FFD-BD41-BF17-BD9F2F835320}"/>
                </a:ext>
              </a:extLst>
            </p:cNvPr>
            <p:cNvSpPr txBox="1"/>
            <p:nvPr/>
          </p:nvSpPr>
          <p:spPr>
            <a:xfrm>
              <a:off x="3369177" y="2064034"/>
              <a:ext cx="13173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/>
                <a:t>Ethernet Switch</a:t>
              </a:r>
              <a:br>
                <a:rPr kumimoji="1" lang="en-US" altLang="zh-CN" sz="1400" b="1"/>
              </a:br>
              <a:r>
                <a:rPr kumimoji="1" lang="en-US" altLang="zh-CN" sz="1400" b="1"/>
                <a:t>Board</a:t>
              </a:r>
              <a:endParaRPr kumimoji="1" lang="zh-CN" altLang="en-US" sz="1400" b="1"/>
            </a:p>
          </p:txBody>
        </p:sp>
        <p:sp>
          <p:nvSpPr>
            <p:cNvPr id="58" name="矩形 141">
              <a:extLst>
                <a:ext uri="{FF2B5EF4-FFF2-40B4-BE49-F238E27FC236}">
                  <a16:creationId xmlns:a16="http://schemas.microsoft.com/office/drawing/2014/main" id="{5532DECC-5601-5843-8319-C52AC175504F}"/>
                </a:ext>
              </a:extLst>
            </p:cNvPr>
            <p:cNvSpPr/>
            <p:nvPr/>
          </p:nvSpPr>
          <p:spPr>
            <a:xfrm>
              <a:off x="2299729" y="2162899"/>
              <a:ext cx="1298249" cy="255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Interface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59" name="矩形 155">
              <a:extLst>
                <a:ext uri="{FF2B5EF4-FFF2-40B4-BE49-F238E27FC236}">
                  <a16:creationId xmlns:a16="http://schemas.microsoft.com/office/drawing/2014/main" id="{CDDF32D3-DF9F-284C-AB29-A176F48D40DD}"/>
                </a:ext>
              </a:extLst>
            </p:cNvPr>
            <p:cNvSpPr/>
            <p:nvPr/>
          </p:nvSpPr>
          <p:spPr>
            <a:xfrm>
              <a:off x="2291682" y="2774853"/>
              <a:ext cx="2227961" cy="240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&amp; Power supply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62" name="肘形连接符 165">
              <a:extLst>
                <a:ext uri="{FF2B5EF4-FFF2-40B4-BE49-F238E27FC236}">
                  <a16:creationId xmlns:a16="http://schemas.microsoft.com/office/drawing/2014/main" id="{0F9F3109-886B-0B41-9DAE-6FE58A49E818}"/>
                </a:ext>
              </a:extLst>
            </p:cNvPr>
            <p:cNvCxnSpPr>
              <a:cxnSpLocks/>
              <a:stCxn id="31" idx="3"/>
              <a:endCxn id="43" idx="1"/>
            </p:cNvCxnSpPr>
            <p:nvPr/>
          </p:nvCxnSpPr>
          <p:spPr>
            <a:xfrm flipV="1">
              <a:off x="1786110" y="3457976"/>
              <a:ext cx="617138" cy="1286585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169">
              <a:extLst>
                <a:ext uri="{FF2B5EF4-FFF2-40B4-BE49-F238E27FC236}">
                  <a16:creationId xmlns:a16="http://schemas.microsoft.com/office/drawing/2014/main" id="{421F9BDD-B5DB-6743-BCBF-C732E80B218F}"/>
                </a:ext>
              </a:extLst>
            </p:cNvPr>
            <p:cNvCxnSpPr>
              <a:cxnSpLocks/>
              <a:stCxn id="31" idx="3"/>
              <a:endCxn id="44" idx="1"/>
            </p:cNvCxnSpPr>
            <p:nvPr/>
          </p:nvCxnSpPr>
          <p:spPr>
            <a:xfrm flipV="1">
              <a:off x="1786110" y="3770012"/>
              <a:ext cx="617138" cy="974548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173">
              <a:extLst>
                <a:ext uri="{FF2B5EF4-FFF2-40B4-BE49-F238E27FC236}">
                  <a16:creationId xmlns:a16="http://schemas.microsoft.com/office/drawing/2014/main" id="{82C91F24-35D3-1E4B-9BA2-C93143B52C7E}"/>
                </a:ext>
              </a:extLst>
            </p:cNvPr>
            <p:cNvCxnSpPr>
              <a:cxnSpLocks/>
              <a:stCxn id="31" idx="3"/>
              <a:endCxn id="45" idx="1"/>
            </p:cNvCxnSpPr>
            <p:nvPr/>
          </p:nvCxnSpPr>
          <p:spPr>
            <a:xfrm flipV="1">
              <a:off x="1786110" y="4082050"/>
              <a:ext cx="617136" cy="662511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连接符 180">
              <a:extLst>
                <a:ext uri="{FF2B5EF4-FFF2-40B4-BE49-F238E27FC236}">
                  <a16:creationId xmlns:a16="http://schemas.microsoft.com/office/drawing/2014/main" id="{E16DD798-A0E8-E543-BFD3-FD41B3238655}"/>
                </a:ext>
              </a:extLst>
            </p:cNvPr>
            <p:cNvCxnSpPr>
              <a:cxnSpLocks/>
              <a:stCxn id="31" idx="3"/>
              <a:endCxn id="46" idx="1"/>
            </p:cNvCxnSpPr>
            <p:nvPr/>
          </p:nvCxnSpPr>
          <p:spPr>
            <a:xfrm flipV="1">
              <a:off x="1786110" y="4399922"/>
              <a:ext cx="617136" cy="344639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182">
              <a:extLst>
                <a:ext uri="{FF2B5EF4-FFF2-40B4-BE49-F238E27FC236}">
                  <a16:creationId xmlns:a16="http://schemas.microsoft.com/office/drawing/2014/main" id="{EA788126-D4F4-BC4E-9D41-AC300A2B3BAC}"/>
                </a:ext>
              </a:extLst>
            </p:cNvPr>
            <p:cNvCxnSpPr>
              <a:cxnSpLocks/>
              <a:stCxn id="31" idx="3"/>
              <a:endCxn id="47" idx="1"/>
            </p:cNvCxnSpPr>
            <p:nvPr/>
          </p:nvCxnSpPr>
          <p:spPr>
            <a:xfrm flipV="1">
              <a:off x="1786110" y="4715164"/>
              <a:ext cx="617136" cy="29397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194">
              <a:extLst>
                <a:ext uri="{FF2B5EF4-FFF2-40B4-BE49-F238E27FC236}">
                  <a16:creationId xmlns:a16="http://schemas.microsoft.com/office/drawing/2014/main" id="{9C7EC9BF-40DE-054C-A615-2580185371E7}"/>
                </a:ext>
              </a:extLst>
            </p:cNvPr>
            <p:cNvSpPr/>
            <p:nvPr/>
          </p:nvSpPr>
          <p:spPr>
            <a:xfrm>
              <a:off x="721613" y="3730066"/>
              <a:ext cx="1058007" cy="356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Manager APIs</a:t>
              </a:r>
              <a:endParaRPr kumimoji="1" lang="zh-CN" altLang="en-US" sz="1200" b="1"/>
            </a:p>
          </p:txBody>
        </p:sp>
        <p:sp>
          <p:nvSpPr>
            <p:cNvPr id="68" name="矩形 227">
              <a:extLst>
                <a:ext uri="{FF2B5EF4-FFF2-40B4-BE49-F238E27FC236}">
                  <a16:creationId xmlns:a16="http://schemas.microsoft.com/office/drawing/2014/main" id="{F801A5C4-9C07-3C47-BBFF-E939220C934D}"/>
                </a:ext>
              </a:extLst>
            </p:cNvPr>
            <p:cNvSpPr/>
            <p:nvPr/>
          </p:nvSpPr>
          <p:spPr>
            <a:xfrm>
              <a:off x="716681" y="2201149"/>
              <a:ext cx="1062939" cy="382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Network Interface</a:t>
              </a:r>
              <a:endParaRPr kumimoji="1" lang="zh-CN" altLang="en-US" sz="1200" b="1"/>
            </a:p>
          </p:txBody>
        </p:sp>
        <p:sp>
          <p:nvSpPr>
            <p:cNvPr id="69" name="矩形 242">
              <a:extLst>
                <a:ext uri="{FF2B5EF4-FFF2-40B4-BE49-F238E27FC236}">
                  <a16:creationId xmlns:a16="http://schemas.microsoft.com/office/drawing/2014/main" id="{690E9F93-608A-8946-89BE-634FDCD6031B}"/>
                </a:ext>
              </a:extLst>
            </p:cNvPr>
            <p:cNvSpPr/>
            <p:nvPr/>
          </p:nvSpPr>
          <p:spPr>
            <a:xfrm>
              <a:off x="721613" y="3310882"/>
              <a:ext cx="1058007" cy="356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Web</a:t>
              </a:r>
            </a:p>
            <a:p>
              <a:pPr algn="ctr"/>
              <a:r>
                <a:rPr kumimoji="1" lang="en-US" altLang="zh-CN" sz="1200" b="1"/>
                <a:t>Backend</a:t>
              </a:r>
              <a:endParaRPr kumimoji="1" lang="zh-CN" altLang="en-US" sz="1200" b="1"/>
            </a:p>
          </p:txBody>
        </p:sp>
        <p:sp>
          <p:nvSpPr>
            <p:cNvPr id="70" name="矩形 243">
              <a:extLst>
                <a:ext uri="{FF2B5EF4-FFF2-40B4-BE49-F238E27FC236}">
                  <a16:creationId xmlns:a16="http://schemas.microsoft.com/office/drawing/2014/main" id="{CE379719-6866-FD47-8AD0-E5B1EA71BBBE}"/>
                </a:ext>
              </a:extLst>
            </p:cNvPr>
            <p:cNvSpPr/>
            <p:nvPr/>
          </p:nvSpPr>
          <p:spPr>
            <a:xfrm>
              <a:off x="723500" y="4150941"/>
              <a:ext cx="1062939" cy="356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Power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cxnSp>
          <p:nvCxnSpPr>
            <p:cNvPr id="76" name="肘形连接符 5">
              <a:extLst>
                <a:ext uri="{FF2B5EF4-FFF2-40B4-BE49-F238E27FC236}">
                  <a16:creationId xmlns:a16="http://schemas.microsoft.com/office/drawing/2014/main" id="{A89183B4-96FF-1546-BA0E-486CF726D6C5}"/>
                </a:ext>
              </a:extLst>
            </p:cNvPr>
            <p:cNvCxnSpPr>
              <a:cxnSpLocks/>
              <a:stCxn id="32" idx="3"/>
              <a:endCxn id="49" idx="1"/>
            </p:cNvCxnSpPr>
            <p:nvPr/>
          </p:nvCxnSpPr>
          <p:spPr>
            <a:xfrm>
              <a:off x="1782086" y="5162285"/>
              <a:ext cx="509239" cy="338500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圆角矩形 4">
              <a:extLst>
                <a:ext uri="{FF2B5EF4-FFF2-40B4-BE49-F238E27FC236}">
                  <a16:creationId xmlns:a16="http://schemas.microsoft.com/office/drawing/2014/main" id="{0E1488F9-E80C-A74B-A4B7-C82B3AF2B901}"/>
                </a:ext>
              </a:extLst>
            </p:cNvPr>
            <p:cNvSpPr/>
            <p:nvPr/>
          </p:nvSpPr>
          <p:spPr>
            <a:xfrm>
              <a:off x="4906777" y="2347348"/>
              <a:ext cx="1381126" cy="39925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/>
                <a:t>Backplane</a:t>
              </a:r>
              <a:endParaRPr kumimoji="1" lang="zh-CN" altLang="en-US" sz="1400" b="1"/>
            </a:p>
          </p:txBody>
        </p:sp>
        <p:grpSp>
          <p:nvGrpSpPr>
            <p:cNvPr id="78" name="组合 11">
              <a:extLst>
                <a:ext uri="{FF2B5EF4-FFF2-40B4-BE49-F238E27FC236}">
                  <a16:creationId xmlns:a16="http://schemas.microsoft.com/office/drawing/2014/main" id="{6AE96E1B-3F3E-1B41-9D8A-642F6F3B96C7}"/>
                </a:ext>
              </a:extLst>
            </p:cNvPr>
            <p:cNvGrpSpPr/>
            <p:nvPr/>
          </p:nvGrpSpPr>
          <p:grpSpPr>
            <a:xfrm>
              <a:off x="3738238" y="2983252"/>
              <a:ext cx="1230337" cy="2157023"/>
              <a:chOff x="3338873" y="2987422"/>
              <a:chExt cx="1230337" cy="2157023"/>
            </a:xfrm>
          </p:grpSpPr>
          <p:sp>
            <p:nvSpPr>
              <p:cNvPr id="79" name="圆角矩形 12">
                <a:extLst>
                  <a:ext uri="{FF2B5EF4-FFF2-40B4-BE49-F238E27FC236}">
                    <a16:creationId xmlns:a16="http://schemas.microsoft.com/office/drawing/2014/main" id="{F60F20F6-DB7F-A348-957B-8941524F9DE5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圆角矩形 13">
                <a:extLst>
                  <a:ext uri="{FF2B5EF4-FFF2-40B4-BE49-F238E27FC236}">
                    <a16:creationId xmlns:a16="http://schemas.microsoft.com/office/drawing/2014/main" id="{E1F66A66-91C0-2F4D-8F54-AC17B731F22E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圆角矩形 14">
                <a:extLst>
                  <a:ext uri="{FF2B5EF4-FFF2-40B4-BE49-F238E27FC236}">
                    <a16:creationId xmlns:a16="http://schemas.microsoft.com/office/drawing/2014/main" id="{B810F1C1-5BC2-DE43-9390-AE4F9A99866C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82" name="组合 15">
                <a:extLst>
                  <a:ext uri="{FF2B5EF4-FFF2-40B4-BE49-F238E27FC236}">
                    <a16:creationId xmlns:a16="http://schemas.microsoft.com/office/drawing/2014/main" id="{BD87572B-316A-5749-A1C3-F39B0A533E34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83" name="圆角矩形 16">
                  <a:extLst>
                    <a:ext uri="{FF2B5EF4-FFF2-40B4-BE49-F238E27FC236}">
                      <a16:creationId xmlns:a16="http://schemas.microsoft.com/office/drawing/2014/main" id="{17A8C996-1516-3B42-9A52-F6BF9CA5A042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4" name="文本框 17">
                  <a:extLst>
                    <a:ext uri="{FF2B5EF4-FFF2-40B4-BE49-F238E27FC236}">
                      <a16:creationId xmlns:a16="http://schemas.microsoft.com/office/drawing/2014/main" id="{066E1479-E77E-214F-90D5-CAAC10C800A0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2</a:t>
                  </a:r>
                  <a:endParaRPr kumimoji="1" lang="zh-CN" altLang="en-US" sz="1400" b="1"/>
                </a:p>
              </p:txBody>
            </p:sp>
            <p:sp>
              <p:nvSpPr>
                <p:cNvPr id="85" name="矩形 18">
                  <a:extLst>
                    <a:ext uri="{FF2B5EF4-FFF2-40B4-BE49-F238E27FC236}">
                      <a16:creationId xmlns:a16="http://schemas.microsoft.com/office/drawing/2014/main" id="{A864F947-338F-2840-B507-656BB2DDBAC9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86" name="矩形 19">
                  <a:extLst>
                    <a:ext uri="{FF2B5EF4-FFF2-40B4-BE49-F238E27FC236}">
                      <a16:creationId xmlns:a16="http://schemas.microsoft.com/office/drawing/2014/main" id="{190B7CF5-E631-1F42-AA7B-A428A57C464B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87" name="矩形 20">
                  <a:extLst>
                    <a:ext uri="{FF2B5EF4-FFF2-40B4-BE49-F238E27FC236}">
                      <a16:creationId xmlns:a16="http://schemas.microsoft.com/office/drawing/2014/main" id="{38B41934-104B-BC4E-86BC-8B364C0C47D1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88" name="矩形 21">
                  <a:extLst>
                    <a:ext uri="{FF2B5EF4-FFF2-40B4-BE49-F238E27FC236}">
                      <a16:creationId xmlns:a16="http://schemas.microsoft.com/office/drawing/2014/main" id="{CC8691CE-913C-3543-9BD6-9364888AB7A3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89" name="矩形 22">
                  <a:extLst>
                    <a:ext uri="{FF2B5EF4-FFF2-40B4-BE49-F238E27FC236}">
                      <a16:creationId xmlns:a16="http://schemas.microsoft.com/office/drawing/2014/main" id="{D3D3EDC3-55C9-3341-ABCC-C4339B366E78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grpSp>
          <p:nvGrpSpPr>
            <p:cNvPr id="90" name="组合 23">
              <a:extLst>
                <a:ext uri="{FF2B5EF4-FFF2-40B4-BE49-F238E27FC236}">
                  <a16:creationId xmlns:a16="http://schemas.microsoft.com/office/drawing/2014/main" id="{9634FB47-6C38-3A48-B114-78C4A31E4FA3}"/>
                </a:ext>
              </a:extLst>
            </p:cNvPr>
            <p:cNvGrpSpPr/>
            <p:nvPr/>
          </p:nvGrpSpPr>
          <p:grpSpPr>
            <a:xfrm>
              <a:off x="5151299" y="2983252"/>
              <a:ext cx="1230337" cy="2157023"/>
              <a:chOff x="3338873" y="2987422"/>
              <a:chExt cx="1230337" cy="2157023"/>
            </a:xfrm>
          </p:grpSpPr>
          <p:sp>
            <p:nvSpPr>
              <p:cNvPr id="91" name="圆角矩形 24">
                <a:extLst>
                  <a:ext uri="{FF2B5EF4-FFF2-40B4-BE49-F238E27FC236}">
                    <a16:creationId xmlns:a16="http://schemas.microsoft.com/office/drawing/2014/main" id="{B1EA7F6C-B5B1-0540-8706-56A42496BB5D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圆角矩形 25">
                <a:extLst>
                  <a:ext uri="{FF2B5EF4-FFF2-40B4-BE49-F238E27FC236}">
                    <a16:creationId xmlns:a16="http://schemas.microsoft.com/office/drawing/2014/main" id="{CB1A2CD9-382A-D64A-8BA3-30690E30F8BF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圆角矩形 26">
                <a:extLst>
                  <a:ext uri="{FF2B5EF4-FFF2-40B4-BE49-F238E27FC236}">
                    <a16:creationId xmlns:a16="http://schemas.microsoft.com/office/drawing/2014/main" id="{B498AE52-029D-F046-953B-6C5C8B1BE6F2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94" name="组合 27">
                <a:extLst>
                  <a:ext uri="{FF2B5EF4-FFF2-40B4-BE49-F238E27FC236}">
                    <a16:creationId xmlns:a16="http://schemas.microsoft.com/office/drawing/2014/main" id="{54F23361-2858-1548-9560-8DBCC56B0D25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95" name="圆角矩形 28">
                  <a:extLst>
                    <a:ext uri="{FF2B5EF4-FFF2-40B4-BE49-F238E27FC236}">
                      <a16:creationId xmlns:a16="http://schemas.microsoft.com/office/drawing/2014/main" id="{304DDF53-5E56-A943-87F6-DCF34984BE68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6" name="文本框 29">
                  <a:extLst>
                    <a:ext uri="{FF2B5EF4-FFF2-40B4-BE49-F238E27FC236}">
                      <a16:creationId xmlns:a16="http://schemas.microsoft.com/office/drawing/2014/main" id="{8D9E9EC1-539F-A44C-A5D4-42513660E251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1</a:t>
                  </a:r>
                  <a:endParaRPr kumimoji="1" lang="zh-CN" altLang="en-US" sz="1400" b="1"/>
                </a:p>
              </p:txBody>
            </p:sp>
            <p:sp>
              <p:nvSpPr>
                <p:cNvPr id="97" name="矩形 30">
                  <a:extLst>
                    <a:ext uri="{FF2B5EF4-FFF2-40B4-BE49-F238E27FC236}">
                      <a16:creationId xmlns:a16="http://schemas.microsoft.com/office/drawing/2014/main" id="{F284341E-0B5C-BE43-A6EB-152272921C7A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98" name="矩形 31">
                  <a:extLst>
                    <a:ext uri="{FF2B5EF4-FFF2-40B4-BE49-F238E27FC236}">
                      <a16:creationId xmlns:a16="http://schemas.microsoft.com/office/drawing/2014/main" id="{24DBB9AB-CC70-3D44-9A89-3DB71C28720F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99" name="矩形 32">
                  <a:extLst>
                    <a:ext uri="{FF2B5EF4-FFF2-40B4-BE49-F238E27FC236}">
                      <a16:creationId xmlns:a16="http://schemas.microsoft.com/office/drawing/2014/main" id="{5A287A18-3152-5B45-BF7C-AEF9ACA82287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100" name="矩形 33">
                  <a:extLst>
                    <a:ext uri="{FF2B5EF4-FFF2-40B4-BE49-F238E27FC236}">
                      <a16:creationId xmlns:a16="http://schemas.microsoft.com/office/drawing/2014/main" id="{8E9CA8A6-8859-4441-ABDB-6ED51D70D549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101" name="矩形 34">
                  <a:extLst>
                    <a:ext uri="{FF2B5EF4-FFF2-40B4-BE49-F238E27FC236}">
                      <a16:creationId xmlns:a16="http://schemas.microsoft.com/office/drawing/2014/main" id="{C6FBD5D9-134C-044E-8BFE-ECE31016BB95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cxnSp>
          <p:nvCxnSpPr>
            <p:cNvPr id="102" name="直线箭头连接符 150">
              <a:extLst>
                <a:ext uri="{FF2B5EF4-FFF2-40B4-BE49-F238E27FC236}">
                  <a16:creationId xmlns:a16="http://schemas.microsoft.com/office/drawing/2014/main" id="{CEE56F8C-4E5C-134E-AF74-D78CB5495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125" y="2766086"/>
              <a:ext cx="0" cy="46800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46">
              <a:extLst>
                <a:ext uri="{FF2B5EF4-FFF2-40B4-BE49-F238E27FC236}">
                  <a16:creationId xmlns:a16="http://schemas.microsoft.com/office/drawing/2014/main" id="{1300A805-01AA-D745-BAC0-515556EF1D13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V="1">
              <a:off x="4269016" y="2777250"/>
              <a:ext cx="1375912" cy="456836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48">
              <a:extLst>
                <a:ext uri="{FF2B5EF4-FFF2-40B4-BE49-F238E27FC236}">
                  <a16:creationId xmlns:a16="http://schemas.microsoft.com/office/drawing/2014/main" id="{BB92ED74-B1CD-D645-BEA1-8DCC43B6809E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2803976" y="2777147"/>
              <a:ext cx="2502553" cy="461111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肘形连接符 127">
              <a:extLst>
                <a:ext uri="{FF2B5EF4-FFF2-40B4-BE49-F238E27FC236}">
                  <a16:creationId xmlns:a16="http://schemas.microsoft.com/office/drawing/2014/main" id="{2363F1EC-CBCB-B14D-959D-F5B8D97ADD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63745" y="2559028"/>
              <a:ext cx="344998" cy="1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99">
              <a:extLst>
                <a:ext uri="{FF2B5EF4-FFF2-40B4-BE49-F238E27FC236}">
                  <a16:creationId xmlns:a16="http://schemas.microsoft.com/office/drawing/2014/main" id="{2E01717B-6109-B142-A4FE-D06B618A79C1}"/>
                </a:ext>
              </a:extLst>
            </p:cNvPr>
            <p:cNvSpPr/>
            <p:nvPr/>
          </p:nvSpPr>
          <p:spPr>
            <a:xfrm>
              <a:off x="2294831" y="2453155"/>
              <a:ext cx="1298249" cy="255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Interface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3833DCE5-DC36-0144-8364-FECF30FB92E4}"/>
              </a:ext>
            </a:extLst>
          </p:cNvPr>
          <p:cNvSpPr txBox="1"/>
          <p:nvPr/>
        </p:nvSpPr>
        <p:spPr>
          <a:xfrm>
            <a:off x="944310" y="5591367"/>
            <a:ext cx="5066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b="1"/>
              <a:t>The Conceptual Architecture of an SoC Cluster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4B4C28D-02C5-F244-B6C8-9A6CF8E43ACA}"/>
              </a:ext>
            </a:extLst>
          </p:cNvPr>
          <p:cNvCxnSpPr>
            <a:cxnSpLocks/>
            <a:endCxn id="95" idx="3"/>
          </p:cNvCxnSpPr>
          <p:nvPr/>
        </p:nvCxnSpPr>
        <p:spPr>
          <a:xfrm flipH="1">
            <a:off x="6266732" y="3769576"/>
            <a:ext cx="1540989" cy="36240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53778F9-8594-9842-AD26-2CECEBD7DCB7}"/>
              </a:ext>
            </a:extLst>
          </p:cNvPr>
          <p:cNvSpPr/>
          <p:nvPr/>
        </p:nvSpPr>
        <p:spPr>
          <a:xfrm>
            <a:off x="450812" y="1579076"/>
            <a:ext cx="6122505" cy="100016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9B0B9CF-7DC0-8E4C-A471-60717D4AD02F}"/>
              </a:ext>
            </a:extLst>
          </p:cNvPr>
          <p:cNvSpPr/>
          <p:nvPr/>
        </p:nvSpPr>
        <p:spPr>
          <a:xfrm rot="5400000">
            <a:off x="-67528" y="3104578"/>
            <a:ext cx="2945071" cy="189440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7F49EF0-CB45-E94E-814F-C6AADE6ECA5D}"/>
              </a:ext>
            </a:extLst>
          </p:cNvPr>
          <p:cNvSpPr/>
          <p:nvPr/>
        </p:nvSpPr>
        <p:spPr>
          <a:xfrm rot="5400000">
            <a:off x="4108548" y="3024580"/>
            <a:ext cx="708430" cy="422111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708B5EF-A29E-0545-8C58-0FD8808CAA84}"/>
              </a:ext>
            </a:extLst>
          </p:cNvPr>
          <p:cNvSpPr txBox="1"/>
          <p:nvPr/>
        </p:nvSpPr>
        <p:spPr>
          <a:xfrm>
            <a:off x="461253" y="6052306"/>
            <a:ext cx="6827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C00000"/>
                </a:solidFill>
              </a:rPr>
              <a:t>Computing units: </a:t>
            </a:r>
            <a:r>
              <a:rPr lang="en-CN" sz="2200" dirty="0"/>
              <a:t>Every 5 </a:t>
            </a:r>
            <a:r>
              <a:rPr lang="en-US" sz="2200" dirty="0"/>
              <a:t>mobile </a:t>
            </a:r>
            <a:r>
              <a:rPr lang="en-CN" sz="2200" dirty="0"/>
              <a:t>SoCs are integrated into one printable circuit board (PCB). (60 SoCs in total)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C7D8615-0621-5941-860D-F19821CD4469}"/>
              </a:ext>
            </a:extLst>
          </p:cNvPr>
          <p:cNvSpPr/>
          <p:nvPr/>
        </p:nvSpPr>
        <p:spPr>
          <a:xfrm rot="5400000">
            <a:off x="3366931" y="1563876"/>
            <a:ext cx="2214115" cy="4211634"/>
          </a:xfrm>
          <a:prstGeom prst="rect">
            <a:avLst/>
          </a:prstGeom>
          <a:noFill/>
          <a:ln w="444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213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E98A-8394-2E44-811E-DCA841A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 Close Look at an SoC Cluster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2447CA-D652-E647-AB82-02172582C5AA}"/>
              </a:ext>
            </a:extLst>
          </p:cNvPr>
          <p:cNvGrpSpPr/>
          <p:nvPr/>
        </p:nvGrpSpPr>
        <p:grpSpPr>
          <a:xfrm>
            <a:off x="450812" y="1579076"/>
            <a:ext cx="6122505" cy="3910272"/>
            <a:chOff x="378810" y="1960441"/>
            <a:chExt cx="6122505" cy="3910272"/>
          </a:xfrm>
        </p:grpSpPr>
        <p:sp>
          <p:nvSpPr>
            <p:cNvPr id="27" name="矩形 1">
              <a:extLst>
                <a:ext uri="{FF2B5EF4-FFF2-40B4-BE49-F238E27FC236}">
                  <a16:creationId xmlns:a16="http://schemas.microsoft.com/office/drawing/2014/main" id="{083EC653-9800-0F4A-8C8B-251DAD3F9945}"/>
                </a:ext>
              </a:extLst>
            </p:cNvPr>
            <p:cNvSpPr/>
            <p:nvPr/>
          </p:nvSpPr>
          <p:spPr>
            <a:xfrm>
              <a:off x="378810" y="1960441"/>
              <a:ext cx="6122505" cy="3910272"/>
            </a:xfrm>
            <a:prstGeom prst="rect">
              <a:avLst/>
            </a:prstGeom>
            <a:solidFill>
              <a:schemeClr val="bg1">
                <a:lumMod val="95000"/>
                <a:alpha val="90268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圆角矩形 47">
              <a:extLst>
                <a:ext uri="{FF2B5EF4-FFF2-40B4-BE49-F238E27FC236}">
                  <a16:creationId xmlns:a16="http://schemas.microsoft.com/office/drawing/2014/main" id="{F81124E8-E788-4949-A7DD-E5EE95C7B252}"/>
                </a:ext>
              </a:extLst>
            </p:cNvPr>
            <p:cNvSpPr/>
            <p:nvPr/>
          </p:nvSpPr>
          <p:spPr>
            <a:xfrm>
              <a:off x="553288" y="2092964"/>
              <a:ext cx="1381126" cy="367279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48">
              <a:extLst>
                <a:ext uri="{FF2B5EF4-FFF2-40B4-BE49-F238E27FC236}">
                  <a16:creationId xmlns:a16="http://schemas.microsoft.com/office/drawing/2014/main" id="{AE3B5158-7EB2-3941-A82D-E562C603A555}"/>
                </a:ext>
              </a:extLst>
            </p:cNvPr>
            <p:cNvSpPr txBox="1"/>
            <p:nvPr/>
          </p:nvSpPr>
          <p:spPr>
            <a:xfrm>
              <a:off x="484257" y="2554043"/>
              <a:ext cx="15237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/>
                <a:t>Baseboard Management Controller</a:t>
              </a:r>
              <a:endParaRPr kumimoji="1" lang="zh-CN" altLang="en-US" sz="1400" b="1"/>
            </a:p>
          </p:txBody>
        </p:sp>
        <p:sp>
          <p:nvSpPr>
            <p:cNvPr id="31" name="矩形 55">
              <a:extLst>
                <a:ext uri="{FF2B5EF4-FFF2-40B4-BE49-F238E27FC236}">
                  <a16:creationId xmlns:a16="http://schemas.microsoft.com/office/drawing/2014/main" id="{EAABE013-3D80-8143-ACE4-44490ABFF650}"/>
                </a:ext>
              </a:extLst>
            </p:cNvPr>
            <p:cNvSpPr/>
            <p:nvPr/>
          </p:nvSpPr>
          <p:spPr>
            <a:xfrm>
              <a:off x="723172" y="4567526"/>
              <a:ext cx="1062939" cy="354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PCB/SoC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sp>
          <p:nvSpPr>
            <p:cNvPr id="32" name="矩形 56">
              <a:extLst>
                <a:ext uri="{FF2B5EF4-FFF2-40B4-BE49-F238E27FC236}">
                  <a16:creationId xmlns:a16="http://schemas.microsoft.com/office/drawing/2014/main" id="{B3897F49-F60E-104B-8537-F841D193D420}"/>
                </a:ext>
              </a:extLst>
            </p:cNvPr>
            <p:cNvSpPr/>
            <p:nvPr/>
          </p:nvSpPr>
          <p:spPr>
            <a:xfrm>
              <a:off x="721613" y="4985251"/>
              <a:ext cx="1060473" cy="354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Thermal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sp>
          <p:nvSpPr>
            <p:cNvPr id="33" name="矩形 57">
              <a:extLst>
                <a:ext uri="{FF2B5EF4-FFF2-40B4-BE49-F238E27FC236}">
                  <a16:creationId xmlns:a16="http://schemas.microsoft.com/office/drawing/2014/main" id="{D92D59F0-4E62-1146-84DA-423AB203B68C}"/>
                </a:ext>
              </a:extLst>
            </p:cNvPr>
            <p:cNvSpPr/>
            <p:nvPr/>
          </p:nvSpPr>
          <p:spPr>
            <a:xfrm>
              <a:off x="719147" y="5406361"/>
              <a:ext cx="1062939" cy="270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Linux OS</a:t>
              </a:r>
              <a:endParaRPr kumimoji="1" lang="zh-CN" altLang="en-US" sz="1200" b="1"/>
            </a:p>
          </p:txBody>
        </p:sp>
        <p:cxnSp>
          <p:nvCxnSpPr>
            <p:cNvPr id="34" name="肘形连接符 184">
              <a:extLst>
                <a:ext uri="{FF2B5EF4-FFF2-40B4-BE49-F238E27FC236}">
                  <a16:creationId xmlns:a16="http://schemas.microsoft.com/office/drawing/2014/main" id="{D3DC96E8-59B3-6549-9D07-6971227B7E3A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786111" y="4717982"/>
              <a:ext cx="1960005" cy="26578"/>
            </a:xfrm>
            <a:prstGeom prst="bentConnector3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186">
              <a:extLst>
                <a:ext uri="{FF2B5EF4-FFF2-40B4-BE49-F238E27FC236}">
                  <a16:creationId xmlns:a16="http://schemas.microsoft.com/office/drawing/2014/main" id="{2CBE3DD2-148B-D94E-A90B-AC1EAEE019BF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786110" y="4523174"/>
              <a:ext cx="3389826" cy="221386"/>
            </a:xfrm>
            <a:prstGeom prst="bentConnector3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10">
              <a:extLst>
                <a:ext uri="{FF2B5EF4-FFF2-40B4-BE49-F238E27FC236}">
                  <a16:creationId xmlns:a16="http://schemas.microsoft.com/office/drawing/2014/main" id="{57F2BCFA-020F-8E49-9B22-0368BD0FD159}"/>
                </a:ext>
              </a:extLst>
            </p:cNvPr>
            <p:cNvGrpSpPr/>
            <p:nvPr/>
          </p:nvGrpSpPr>
          <p:grpSpPr>
            <a:xfrm>
              <a:off x="2273197" y="2987423"/>
              <a:ext cx="1230337" cy="2157023"/>
              <a:chOff x="3338873" y="2987422"/>
              <a:chExt cx="1230337" cy="2157023"/>
            </a:xfrm>
          </p:grpSpPr>
          <p:sp>
            <p:nvSpPr>
              <p:cNvPr id="37" name="圆角矩形 69">
                <a:extLst>
                  <a:ext uri="{FF2B5EF4-FFF2-40B4-BE49-F238E27FC236}">
                    <a16:creationId xmlns:a16="http://schemas.microsoft.com/office/drawing/2014/main" id="{316DB858-CD47-DD4B-A339-F96A5869FCF7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圆角矩形 70">
                <a:extLst>
                  <a:ext uri="{FF2B5EF4-FFF2-40B4-BE49-F238E27FC236}">
                    <a16:creationId xmlns:a16="http://schemas.microsoft.com/office/drawing/2014/main" id="{99A533D3-E2AB-7C42-AE3B-67CE35A2CAC9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圆角矩形 71">
                <a:extLst>
                  <a:ext uri="{FF2B5EF4-FFF2-40B4-BE49-F238E27FC236}">
                    <a16:creationId xmlns:a16="http://schemas.microsoft.com/office/drawing/2014/main" id="{E5712B8E-32F7-144B-9200-A66B9B5F2B72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0" name="组合 72">
                <a:extLst>
                  <a:ext uri="{FF2B5EF4-FFF2-40B4-BE49-F238E27FC236}">
                    <a16:creationId xmlns:a16="http://schemas.microsoft.com/office/drawing/2014/main" id="{778CD9B5-96F4-B849-BF38-2C44FE9EFAC7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41" name="圆角矩形 73">
                  <a:extLst>
                    <a:ext uri="{FF2B5EF4-FFF2-40B4-BE49-F238E27FC236}">
                      <a16:creationId xmlns:a16="http://schemas.microsoft.com/office/drawing/2014/main" id="{9E26B8C0-F443-1842-900A-0830DF57A70A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2" name="文本框 74">
                  <a:extLst>
                    <a:ext uri="{FF2B5EF4-FFF2-40B4-BE49-F238E27FC236}">
                      <a16:creationId xmlns:a16="http://schemas.microsoft.com/office/drawing/2014/main" id="{736B63EC-C2E0-AB4A-A155-486AB55E1A5F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3</a:t>
                  </a:r>
                  <a:endParaRPr kumimoji="1" lang="zh-CN" altLang="en-US" sz="1400" b="1"/>
                </a:p>
              </p:txBody>
            </p:sp>
            <p:sp>
              <p:nvSpPr>
                <p:cNvPr id="43" name="矩形 76">
                  <a:extLst>
                    <a:ext uri="{FF2B5EF4-FFF2-40B4-BE49-F238E27FC236}">
                      <a16:creationId xmlns:a16="http://schemas.microsoft.com/office/drawing/2014/main" id="{E9792AF2-CE26-8446-A1EE-8BDDC29678DA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44" name="矩形 77">
                  <a:extLst>
                    <a:ext uri="{FF2B5EF4-FFF2-40B4-BE49-F238E27FC236}">
                      <a16:creationId xmlns:a16="http://schemas.microsoft.com/office/drawing/2014/main" id="{DE4770DB-DE4C-FE4C-8C62-9B1BDD7383A7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45" name="矩形 78">
                  <a:extLst>
                    <a:ext uri="{FF2B5EF4-FFF2-40B4-BE49-F238E27FC236}">
                      <a16:creationId xmlns:a16="http://schemas.microsoft.com/office/drawing/2014/main" id="{80A1879E-0F6D-3D42-8C8E-E2E26A26A797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46" name="矩形 79">
                  <a:extLst>
                    <a:ext uri="{FF2B5EF4-FFF2-40B4-BE49-F238E27FC236}">
                      <a16:creationId xmlns:a16="http://schemas.microsoft.com/office/drawing/2014/main" id="{DAFB13A7-F10B-EB42-8E00-8931A0B35730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47" name="矩形 80">
                  <a:extLst>
                    <a:ext uri="{FF2B5EF4-FFF2-40B4-BE49-F238E27FC236}">
                      <a16:creationId xmlns:a16="http://schemas.microsoft.com/office/drawing/2014/main" id="{3F4C78F7-40C7-CD4A-BACF-CC390B9B3A2C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grpSp>
          <p:nvGrpSpPr>
            <p:cNvPr id="48" name="组合 133">
              <a:extLst>
                <a:ext uri="{FF2B5EF4-FFF2-40B4-BE49-F238E27FC236}">
                  <a16:creationId xmlns:a16="http://schemas.microsoft.com/office/drawing/2014/main" id="{EF0ACA60-58E1-5F46-9B49-EABDC55FC846}"/>
                </a:ext>
              </a:extLst>
            </p:cNvPr>
            <p:cNvGrpSpPr/>
            <p:nvPr/>
          </p:nvGrpSpPr>
          <p:grpSpPr>
            <a:xfrm>
              <a:off x="2291324" y="5269013"/>
              <a:ext cx="3945734" cy="463545"/>
              <a:chOff x="7837034" y="6207633"/>
              <a:chExt cx="3945734" cy="463545"/>
            </a:xfrm>
            <a:noFill/>
          </p:grpSpPr>
          <p:sp>
            <p:nvSpPr>
              <p:cNvPr id="49" name="圆角矩形 130">
                <a:extLst>
                  <a:ext uri="{FF2B5EF4-FFF2-40B4-BE49-F238E27FC236}">
                    <a16:creationId xmlns:a16="http://schemas.microsoft.com/office/drawing/2014/main" id="{97C73C99-7479-3F4E-8041-53C54287D917}"/>
                  </a:ext>
                </a:extLst>
              </p:cNvPr>
              <p:cNvSpPr/>
              <p:nvPr/>
            </p:nvSpPr>
            <p:spPr>
              <a:xfrm>
                <a:off x="7837034" y="6207633"/>
                <a:ext cx="3945734" cy="463545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b="1"/>
                  <a:t>Cooling</a:t>
                </a:r>
                <a:br>
                  <a:rPr kumimoji="1" lang="en-US" altLang="zh-CN" sz="1400" b="1"/>
                </a:br>
                <a:r>
                  <a:rPr kumimoji="1" lang="en-US" altLang="zh-CN" sz="1400" b="1"/>
                  <a:t>Devices</a:t>
                </a:r>
                <a:endParaRPr kumimoji="1" lang="zh-CN" altLang="en-US" sz="1400" b="1"/>
              </a:p>
            </p:txBody>
          </p:sp>
          <p:pic>
            <p:nvPicPr>
              <p:cNvPr id="50" name="图片 122">
                <a:extLst>
                  <a:ext uri="{FF2B5EF4-FFF2-40B4-BE49-F238E27FC236}">
                    <a16:creationId xmlns:a16="http://schemas.microsoft.com/office/drawing/2014/main" id="{D238367F-22FE-4D4B-9967-8E7ABC15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1123" y="6252293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1" name="图片 123">
                <a:extLst>
                  <a:ext uri="{FF2B5EF4-FFF2-40B4-BE49-F238E27FC236}">
                    <a16:creationId xmlns:a16="http://schemas.microsoft.com/office/drawing/2014/main" id="{16780D01-3E31-B64F-886F-78C1A97B6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266" y="6259642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2" name="图片 125">
                <a:extLst>
                  <a:ext uri="{FF2B5EF4-FFF2-40B4-BE49-F238E27FC236}">
                    <a16:creationId xmlns:a16="http://schemas.microsoft.com/office/drawing/2014/main" id="{21282633-443D-7042-A4EA-E65AE0AF4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0459" y="6261818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3" name="图片 126">
                <a:extLst>
                  <a:ext uri="{FF2B5EF4-FFF2-40B4-BE49-F238E27FC236}">
                    <a16:creationId xmlns:a16="http://schemas.microsoft.com/office/drawing/2014/main" id="{7E15E90B-2586-7449-B864-B00A6D3B0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4557" y="6259642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4" name="图片 131">
                <a:extLst>
                  <a:ext uri="{FF2B5EF4-FFF2-40B4-BE49-F238E27FC236}">
                    <a16:creationId xmlns:a16="http://schemas.microsoft.com/office/drawing/2014/main" id="{0AF2685E-3E2B-684C-9721-7A2620C06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48655" y="6256578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5" name="图片 132">
                <a:extLst>
                  <a:ext uri="{FF2B5EF4-FFF2-40B4-BE49-F238E27FC236}">
                    <a16:creationId xmlns:a16="http://schemas.microsoft.com/office/drawing/2014/main" id="{1DEBC317-BA10-7C42-B88F-82270E879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5980" y="6259642"/>
                <a:ext cx="368493" cy="368493"/>
              </a:xfrm>
              <a:prstGeom prst="rect">
                <a:avLst/>
              </a:prstGeom>
              <a:grpFill/>
            </p:spPr>
          </p:pic>
        </p:grpSp>
        <p:sp>
          <p:nvSpPr>
            <p:cNvPr id="56" name="圆角矩形 134">
              <a:extLst>
                <a:ext uri="{FF2B5EF4-FFF2-40B4-BE49-F238E27FC236}">
                  <a16:creationId xmlns:a16="http://schemas.microsoft.com/office/drawing/2014/main" id="{C998C0AB-83D7-BE44-B8FE-7FCC1636A78F}"/>
                </a:ext>
              </a:extLst>
            </p:cNvPr>
            <p:cNvSpPr/>
            <p:nvPr/>
          </p:nvSpPr>
          <p:spPr>
            <a:xfrm>
              <a:off x="2291324" y="2086996"/>
              <a:ext cx="2270451" cy="68896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57" name="文本框 140">
              <a:extLst>
                <a:ext uri="{FF2B5EF4-FFF2-40B4-BE49-F238E27FC236}">
                  <a16:creationId xmlns:a16="http://schemas.microsoft.com/office/drawing/2014/main" id="{43B80130-9FFD-BD41-BF17-BD9F2F835320}"/>
                </a:ext>
              </a:extLst>
            </p:cNvPr>
            <p:cNvSpPr txBox="1"/>
            <p:nvPr/>
          </p:nvSpPr>
          <p:spPr>
            <a:xfrm>
              <a:off x="3369177" y="2064034"/>
              <a:ext cx="13173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/>
                <a:t>Ethernet Switch</a:t>
              </a:r>
              <a:br>
                <a:rPr kumimoji="1" lang="en-US" altLang="zh-CN" sz="1400" b="1"/>
              </a:br>
              <a:r>
                <a:rPr kumimoji="1" lang="en-US" altLang="zh-CN" sz="1400" b="1"/>
                <a:t>Board</a:t>
              </a:r>
              <a:endParaRPr kumimoji="1" lang="zh-CN" altLang="en-US" sz="1400" b="1"/>
            </a:p>
          </p:txBody>
        </p:sp>
        <p:sp>
          <p:nvSpPr>
            <p:cNvPr id="58" name="矩形 141">
              <a:extLst>
                <a:ext uri="{FF2B5EF4-FFF2-40B4-BE49-F238E27FC236}">
                  <a16:creationId xmlns:a16="http://schemas.microsoft.com/office/drawing/2014/main" id="{5532DECC-5601-5843-8319-C52AC175504F}"/>
                </a:ext>
              </a:extLst>
            </p:cNvPr>
            <p:cNvSpPr/>
            <p:nvPr/>
          </p:nvSpPr>
          <p:spPr>
            <a:xfrm>
              <a:off x="2299729" y="2162899"/>
              <a:ext cx="1298249" cy="255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Interface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59" name="矩形 155">
              <a:extLst>
                <a:ext uri="{FF2B5EF4-FFF2-40B4-BE49-F238E27FC236}">
                  <a16:creationId xmlns:a16="http://schemas.microsoft.com/office/drawing/2014/main" id="{CDDF32D3-DF9F-284C-AB29-A176F48D40DD}"/>
                </a:ext>
              </a:extLst>
            </p:cNvPr>
            <p:cNvSpPr/>
            <p:nvPr/>
          </p:nvSpPr>
          <p:spPr>
            <a:xfrm>
              <a:off x="2291682" y="2774853"/>
              <a:ext cx="2227961" cy="240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&amp; Power supply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62" name="肘形连接符 165">
              <a:extLst>
                <a:ext uri="{FF2B5EF4-FFF2-40B4-BE49-F238E27FC236}">
                  <a16:creationId xmlns:a16="http://schemas.microsoft.com/office/drawing/2014/main" id="{0F9F3109-886B-0B41-9DAE-6FE58A49E818}"/>
                </a:ext>
              </a:extLst>
            </p:cNvPr>
            <p:cNvCxnSpPr>
              <a:cxnSpLocks/>
              <a:stCxn id="31" idx="3"/>
              <a:endCxn id="43" idx="1"/>
            </p:cNvCxnSpPr>
            <p:nvPr/>
          </p:nvCxnSpPr>
          <p:spPr>
            <a:xfrm flipV="1">
              <a:off x="1786110" y="3457976"/>
              <a:ext cx="617138" cy="1286585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169">
              <a:extLst>
                <a:ext uri="{FF2B5EF4-FFF2-40B4-BE49-F238E27FC236}">
                  <a16:creationId xmlns:a16="http://schemas.microsoft.com/office/drawing/2014/main" id="{421F9BDD-B5DB-6743-BCBF-C732E80B218F}"/>
                </a:ext>
              </a:extLst>
            </p:cNvPr>
            <p:cNvCxnSpPr>
              <a:cxnSpLocks/>
              <a:stCxn id="31" idx="3"/>
              <a:endCxn id="44" idx="1"/>
            </p:cNvCxnSpPr>
            <p:nvPr/>
          </p:nvCxnSpPr>
          <p:spPr>
            <a:xfrm flipV="1">
              <a:off x="1786110" y="3770012"/>
              <a:ext cx="617138" cy="974548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173">
              <a:extLst>
                <a:ext uri="{FF2B5EF4-FFF2-40B4-BE49-F238E27FC236}">
                  <a16:creationId xmlns:a16="http://schemas.microsoft.com/office/drawing/2014/main" id="{82C91F24-35D3-1E4B-9BA2-C93143B52C7E}"/>
                </a:ext>
              </a:extLst>
            </p:cNvPr>
            <p:cNvCxnSpPr>
              <a:cxnSpLocks/>
              <a:stCxn id="31" idx="3"/>
              <a:endCxn id="45" idx="1"/>
            </p:cNvCxnSpPr>
            <p:nvPr/>
          </p:nvCxnSpPr>
          <p:spPr>
            <a:xfrm flipV="1">
              <a:off x="1786110" y="4082050"/>
              <a:ext cx="617136" cy="662511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连接符 180">
              <a:extLst>
                <a:ext uri="{FF2B5EF4-FFF2-40B4-BE49-F238E27FC236}">
                  <a16:creationId xmlns:a16="http://schemas.microsoft.com/office/drawing/2014/main" id="{E16DD798-A0E8-E543-BFD3-FD41B3238655}"/>
                </a:ext>
              </a:extLst>
            </p:cNvPr>
            <p:cNvCxnSpPr>
              <a:cxnSpLocks/>
              <a:stCxn id="31" idx="3"/>
              <a:endCxn id="46" idx="1"/>
            </p:cNvCxnSpPr>
            <p:nvPr/>
          </p:nvCxnSpPr>
          <p:spPr>
            <a:xfrm flipV="1">
              <a:off x="1786110" y="4399922"/>
              <a:ext cx="617136" cy="344639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182">
              <a:extLst>
                <a:ext uri="{FF2B5EF4-FFF2-40B4-BE49-F238E27FC236}">
                  <a16:creationId xmlns:a16="http://schemas.microsoft.com/office/drawing/2014/main" id="{EA788126-D4F4-BC4E-9D41-AC300A2B3BAC}"/>
                </a:ext>
              </a:extLst>
            </p:cNvPr>
            <p:cNvCxnSpPr>
              <a:cxnSpLocks/>
              <a:stCxn id="31" idx="3"/>
              <a:endCxn id="47" idx="1"/>
            </p:cNvCxnSpPr>
            <p:nvPr/>
          </p:nvCxnSpPr>
          <p:spPr>
            <a:xfrm flipV="1">
              <a:off x="1786110" y="4715164"/>
              <a:ext cx="617136" cy="29397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194">
              <a:extLst>
                <a:ext uri="{FF2B5EF4-FFF2-40B4-BE49-F238E27FC236}">
                  <a16:creationId xmlns:a16="http://schemas.microsoft.com/office/drawing/2014/main" id="{9C7EC9BF-40DE-054C-A615-2580185371E7}"/>
                </a:ext>
              </a:extLst>
            </p:cNvPr>
            <p:cNvSpPr/>
            <p:nvPr/>
          </p:nvSpPr>
          <p:spPr>
            <a:xfrm>
              <a:off x="721613" y="3730066"/>
              <a:ext cx="1058007" cy="356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Manager APIs</a:t>
              </a:r>
              <a:endParaRPr kumimoji="1" lang="zh-CN" altLang="en-US" sz="1200" b="1"/>
            </a:p>
          </p:txBody>
        </p:sp>
        <p:sp>
          <p:nvSpPr>
            <p:cNvPr id="68" name="矩形 227">
              <a:extLst>
                <a:ext uri="{FF2B5EF4-FFF2-40B4-BE49-F238E27FC236}">
                  <a16:creationId xmlns:a16="http://schemas.microsoft.com/office/drawing/2014/main" id="{F801A5C4-9C07-3C47-BBFF-E939220C934D}"/>
                </a:ext>
              </a:extLst>
            </p:cNvPr>
            <p:cNvSpPr/>
            <p:nvPr/>
          </p:nvSpPr>
          <p:spPr>
            <a:xfrm>
              <a:off x="716681" y="2201149"/>
              <a:ext cx="1062939" cy="382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Network Interface</a:t>
              </a:r>
              <a:endParaRPr kumimoji="1" lang="zh-CN" altLang="en-US" sz="1200" b="1"/>
            </a:p>
          </p:txBody>
        </p:sp>
        <p:sp>
          <p:nvSpPr>
            <p:cNvPr id="69" name="矩形 242">
              <a:extLst>
                <a:ext uri="{FF2B5EF4-FFF2-40B4-BE49-F238E27FC236}">
                  <a16:creationId xmlns:a16="http://schemas.microsoft.com/office/drawing/2014/main" id="{690E9F93-608A-8946-89BE-634FDCD6031B}"/>
                </a:ext>
              </a:extLst>
            </p:cNvPr>
            <p:cNvSpPr/>
            <p:nvPr/>
          </p:nvSpPr>
          <p:spPr>
            <a:xfrm>
              <a:off x="721613" y="3310882"/>
              <a:ext cx="1058007" cy="356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Web</a:t>
              </a:r>
            </a:p>
            <a:p>
              <a:pPr algn="ctr"/>
              <a:r>
                <a:rPr kumimoji="1" lang="en-US" altLang="zh-CN" sz="1200" b="1"/>
                <a:t>Backend</a:t>
              </a:r>
              <a:endParaRPr kumimoji="1" lang="zh-CN" altLang="en-US" sz="1200" b="1"/>
            </a:p>
          </p:txBody>
        </p:sp>
        <p:sp>
          <p:nvSpPr>
            <p:cNvPr id="70" name="矩形 243">
              <a:extLst>
                <a:ext uri="{FF2B5EF4-FFF2-40B4-BE49-F238E27FC236}">
                  <a16:creationId xmlns:a16="http://schemas.microsoft.com/office/drawing/2014/main" id="{CE379719-6866-FD47-8AD0-E5B1EA71BBBE}"/>
                </a:ext>
              </a:extLst>
            </p:cNvPr>
            <p:cNvSpPr/>
            <p:nvPr/>
          </p:nvSpPr>
          <p:spPr>
            <a:xfrm>
              <a:off x="723500" y="4150941"/>
              <a:ext cx="1062939" cy="356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Power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cxnSp>
          <p:nvCxnSpPr>
            <p:cNvPr id="76" name="肘形连接符 5">
              <a:extLst>
                <a:ext uri="{FF2B5EF4-FFF2-40B4-BE49-F238E27FC236}">
                  <a16:creationId xmlns:a16="http://schemas.microsoft.com/office/drawing/2014/main" id="{A89183B4-96FF-1546-BA0E-486CF726D6C5}"/>
                </a:ext>
              </a:extLst>
            </p:cNvPr>
            <p:cNvCxnSpPr>
              <a:cxnSpLocks/>
              <a:stCxn id="32" idx="3"/>
              <a:endCxn id="49" idx="1"/>
            </p:cNvCxnSpPr>
            <p:nvPr/>
          </p:nvCxnSpPr>
          <p:spPr>
            <a:xfrm>
              <a:off x="1782086" y="5162285"/>
              <a:ext cx="509239" cy="338500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圆角矩形 4">
              <a:extLst>
                <a:ext uri="{FF2B5EF4-FFF2-40B4-BE49-F238E27FC236}">
                  <a16:creationId xmlns:a16="http://schemas.microsoft.com/office/drawing/2014/main" id="{0E1488F9-E80C-A74B-A4B7-C82B3AF2B901}"/>
                </a:ext>
              </a:extLst>
            </p:cNvPr>
            <p:cNvSpPr/>
            <p:nvPr/>
          </p:nvSpPr>
          <p:spPr>
            <a:xfrm>
              <a:off x="4906777" y="2347348"/>
              <a:ext cx="1381126" cy="39925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/>
                <a:t>Backplane</a:t>
              </a:r>
              <a:endParaRPr kumimoji="1" lang="zh-CN" altLang="en-US" sz="1400" b="1"/>
            </a:p>
          </p:txBody>
        </p:sp>
        <p:grpSp>
          <p:nvGrpSpPr>
            <p:cNvPr id="78" name="组合 11">
              <a:extLst>
                <a:ext uri="{FF2B5EF4-FFF2-40B4-BE49-F238E27FC236}">
                  <a16:creationId xmlns:a16="http://schemas.microsoft.com/office/drawing/2014/main" id="{6AE96E1B-3F3E-1B41-9D8A-642F6F3B96C7}"/>
                </a:ext>
              </a:extLst>
            </p:cNvPr>
            <p:cNvGrpSpPr/>
            <p:nvPr/>
          </p:nvGrpSpPr>
          <p:grpSpPr>
            <a:xfrm>
              <a:off x="3738238" y="2983252"/>
              <a:ext cx="1230337" cy="2157023"/>
              <a:chOff x="3338873" y="2987422"/>
              <a:chExt cx="1230337" cy="2157023"/>
            </a:xfrm>
          </p:grpSpPr>
          <p:sp>
            <p:nvSpPr>
              <p:cNvPr id="79" name="圆角矩形 12">
                <a:extLst>
                  <a:ext uri="{FF2B5EF4-FFF2-40B4-BE49-F238E27FC236}">
                    <a16:creationId xmlns:a16="http://schemas.microsoft.com/office/drawing/2014/main" id="{F60F20F6-DB7F-A348-957B-8941524F9DE5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圆角矩形 13">
                <a:extLst>
                  <a:ext uri="{FF2B5EF4-FFF2-40B4-BE49-F238E27FC236}">
                    <a16:creationId xmlns:a16="http://schemas.microsoft.com/office/drawing/2014/main" id="{E1F66A66-91C0-2F4D-8F54-AC17B731F22E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圆角矩形 14">
                <a:extLst>
                  <a:ext uri="{FF2B5EF4-FFF2-40B4-BE49-F238E27FC236}">
                    <a16:creationId xmlns:a16="http://schemas.microsoft.com/office/drawing/2014/main" id="{B810F1C1-5BC2-DE43-9390-AE4F9A99866C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82" name="组合 15">
                <a:extLst>
                  <a:ext uri="{FF2B5EF4-FFF2-40B4-BE49-F238E27FC236}">
                    <a16:creationId xmlns:a16="http://schemas.microsoft.com/office/drawing/2014/main" id="{BD87572B-316A-5749-A1C3-F39B0A533E34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83" name="圆角矩形 16">
                  <a:extLst>
                    <a:ext uri="{FF2B5EF4-FFF2-40B4-BE49-F238E27FC236}">
                      <a16:creationId xmlns:a16="http://schemas.microsoft.com/office/drawing/2014/main" id="{17A8C996-1516-3B42-9A52-F6BF9CA5A042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4" name="文本框 17">
                  <a:extLst>
                    <a:ext uri="{FF2B5EF4-FFF2-40B4-BE49-F238E27FC236}">
                      <a16:creationId xmlns:a16="http://schemas.microsoft.com/office/drawing/2014/main" id="{066E1479-E77E-214F-90D5-CAAC10C800A0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2</a:t>
                  </a:r>
                  <a:endParaRPr kumimoji="1" lang="zh-CN" altLang="en-US" sz="1400" b="1"/>
                </a:p>
              </p:txBody>
            </p:sp>
            <p:sp>
              <p:nvSpPr>
                <p:cNvPr id="85" name="矩形 18">
                  <a:extLst>
                    <a:ext uri="{FF2B5EF4-FFF2-40B4-BE49-F238E27FC236}">
                      <a16:creationId xmlns:a16="http://schemas.microsoft.com/office/drawing/2014/main" id="{A864F947-338F-2840-B507-656BB2DDBAC9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86" name="矩形 19">
                  <a:extLst>
                    <a:ext uri="{FF2B5EF4-FFF2-40B4-BE49-F238E27FC236}">
                      <a16:creationId xmlns:a16="http://schemas.microsoft.com/office/drawing/2014/main" id="{190B7CF5-E631-1F42-AA7B-A428A57C464B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87" name="矩形 20">
                  <a:extLst>
                    <a:ext uri="{FF2B5EF4-FFF2-40B4-BE49-F238E27FC236}">
                      <a16:creationId xmlns:a16="http://schemas.microsoft.com/office/drawing/2014/main" id="{38B41934-104B-BC4E-86BC-8B364C0C47D1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88" name="矩形 21">
                  <a:extLst>
                    <a:ext uri="{FF2B5EF4-FFF2-40B4-BE49-F238E27FC236}">
                      <a16:creationId xmlns:a16="http://schemas.microsoft.com/office/drawing/2014/main" id="{CC8691CE-913C-3543-9BD6-9364888AB7A3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89" name="矩形 22">
                  <a:extLst>
                    <a:ext uri="{FF2B5EF4-FFF2-40B4-BE49-F238E27FC236}">
                      <a16:creationId xmlns:a16="http://schemas.microsoft.com/office/drawing/2014/main" id="{D3D3EDC3-55C9-3341-ABCC-C4339B366E78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grpSp>
          <p:nvGrpSpPr>
            <p:cNvPr id="90" name="组合 23">
              <a:extLst>
                <a:ext uri="{FF2B5EF4-FFF2-40B4-BE49-F238E27FC236}">
                  <a16:creationId xmlns:a16="http://schemas.microsoft.com/office/drawing/2014/main" id="{9634FB47-6C38-3A48-B114-78C4A31E4FA3}"/>
                </a:ext>
              </a:extLst>
            </p:cNvPr>
            <p:cNvGrpSpPr/>
            <p:nvPr/>
          </p:nvGrpSpPr>
          <p:grpSpPr>
            <a:xfrm>
              <a:off x="5151299" y="2983252"/>
              <a:ext cx="1230337" cy="2157023"/>
              <a:chOff x="3338873" y="2987422"/>
              <a:chExt cx="1230337" cy="2157023"/>
            </a:xfrm>
          </p:grpSpPr>
          <p:sp>
            <p:nvSpPr>
              <p:cNvPr id="91" name="圆角矩形 24">
                <a:extLst>
                  <a:ext uri="{FF2B5EF4-FFF2-40B4-BE49-F238E27FC236}">
                    <a16:creationId xmlns:a16="http://schemas.microsoft.com/office/drawing/2014/main" id="{B1EA7F6C-B5B1-0540-8706-56A42496BB5D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圆角矩形 25">
                <a:extLst>
                  <a:ext uri="{FF2B5EF4-FFF2-40B4-BE49-F238E27FC236}">
                    <a16:creationId xmlns:a16="http://schemas.microsoft.com/office/drawing/2014/main" id="{CB1A2CD9-382A-D64A-8BA3-30690E30F8BF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圆角矩形 26">
                <a:extLst>
                  <a:ext uri="{FF2B5EF4-FFF2-40B4-BE49-F238E27FC236}">
                    <a16:creationId xmlns:a16="http://schemas.microsoft.com/office/drawing/2014/main" id="{B498AE52-029D-F046-953B-6C5C8B1BE6F2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94" name="组合 27">
                <a:extLst>
                  <a:ext uri="{FF2B5EF4-FFF2-40B4-BE49-F238E27FC236}">
                    <a16:creationId xmlns:a16="http://schemas.microsoft.com/office/drawing/2014/main" id="{54F23361-2858-1548-9560-8DBCC56B0D25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95" name="圆角矩形 28">
                  <a:extLst>
                    <a:ext uri="{FF2B5EF4-FFF2-40B4-BE49-F238E27FC236}">
                      <a16:creationId xmlns:a16="http://schemas.microsoft.com/office/drawing/2014/main" id="{304DDF53-5E56-A943-87F6-DCF34984BE68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6" name="文本框 29">
                  <a:extLst>
                    <a:ext uri="{FF2B5EF4-FFF2-40B4-BE49-F238E27FC236}">
                      <a16:creationId xmlns:a16="http://schemas.microsoft.com/office/drawing/2014/main" id="{8D9E9EC1-539F-A44C-A5D4-42513660E251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1</a:t>
                  </a:r>
                  <a:endParaRPr kumimoji="1" lang="zh-CN" altLang="en-US" sz="1400" b="1"/>
                </a:p>
              </p:txBody>
            </p:sp>
            <p:sp>
              <p:nvSpPr>
                <p:cNvPr id="97" name="矩形 30">
                  <a:extLst>
                    <a:ext uri="{FF2B5EF4-FFF2-40B4-BE49-F238E27FC236}">
                      <a16:creationId xmlns:a16="http://schemas.microsoft.com/office/drawing/2014/main" id="{F284341E-0B5C-BE43-A6EB-152272921C7A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98" name="矩形 31">
                  <a:extLst>
                    <a:ext uri="{FF2B5EF4-FFF2-40B4-BE49-F238E27FC236}">
                      <a16:creationId xmlns:a16="http://schemas.microsoft.com/office/drawing/2014/main" id="{24DBB9AB-CC70-3D44-9A89-3DB71C28720F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99" name="矩形 32">
                  <a:extLst>
                    <a:ext uri="{FF2B5EF4-FFF2-40B4-BE49-F238E27FC236}">
                      <a16:creationId xmlns:a16="http://schemas.microsoft.com/office/drawing/2014/main" id="{5A287A18-3152-5B45-BF7C-AEF9ACA82287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100" name="矩形 33">
                  <a:extLst>
                    <a:ext uri="{FF2B5EF4-FFF2-40B4-BE49-F238E27FC236}">
                      <a16:creationId xmlns:a16="http://schemas.microsoft.com/office/drawing/2014/main" id="{8E9CA8A6-8859-4441-ABDB-6ED51D70D549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101" name="矩形 34">
                  <a:extLst>
                    <a:ext uri="{FF2B5EF4-FFF2-40B4-BE49-F238E27FC236}">
                      <a16:creationId xmlns:a16="http://schemas.microsoft.com/office/drawing/2014/main" id="{C6FBD5D9-134C-044E-8BFE-ECE31016BB95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cxnSp>
          <p:nvCxnSpPr>
            <p:cNvPr id="102" name="直线箭头连接符 150">
              <a:extLst>
                <a:ext uri="{FF2B5EF4-FFF2-40B4-BE49-F238E27FC236}">
                  <a16:creationId xmlns:a16="http://schemas.microsoft.com/office/drawing/2014/main" id="{CEE56F8C-4E5C-134E-AF74-D78CB5495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125" y="2766086"/>
              <a:ext cx="0" cy="46800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46">
              <a:extLst>
                <a:ext uri="{FF2B5EF4-FFF2-40B4-BE49-F238E27FC236}">
                  <a16:creationId xmlns:a16="http://schemas.microsoft.com/office/drawing/2014/main" id="{1300A805-01AA-D745-BAC0-515556EF1D13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V="1">
              <a:off x="4269016" y="2777250"/>
              <a:ext cx="1375912" cy="456836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48">
              <a:extLst>
                <a:ext uri="{FF2B5EF4-FFF2-40B4-BE49-F238E27FC236}">
                  <a16:creationId xmlns:a16="http://schemas.microsoft.com/office/drawing/2014/main" id="{BB92ED74-B1CD-D645-BEA1-8DCC43B6809E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2803976" y="2777147"/>
              <a:ext cx="2502553" cy="461111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肘形连接符 127">
              <a:extLst>
                <a:ext uri="{FF2B5EF4-FFF2-40B4-BE49-F238E27FC236}">
                  <a16:creationId xmlns:a16="http://schemas.microsoft.com/office/drawing/2014/main" id="{2363F1EC-CBCB-B14D-959D-F5B8D97ADD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63745" y="2559028"/>
              <a:ext cx="344998" cy="1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99">
              <a:extLst>
                <a:ext uri="{FF2B5EF4-FFF2-40B4-BE49-F238E27FC236}">
                  <a16:creationId xmlns:a16="http://schemas.microsoft.com/office/drawing/2014/main" id="{2E01717B-6109-B142-A4FE-D06B618A79C1}"/>
                </a:ext>
              </a:extLst>
            </p:cNvPr>
            <p:cNvSpPr/>
            <p:nvPr/>
          </p:nvSpPr>
          <p:spPr>
            <a:xfrm>
              <a:off x="2294831" y="2453155"/>
              <a:ext cx="1298249" cy="255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Interface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3833DCE5-DC36-0144-8364-FECF30FB92E4}"/>
              </a:ext>
            </a:extLst>
          </p:cNvPr>
          <p:cNvSpPr txBox="1"/>
          <p:nvPr/>
        </p:nvSpPr>
        <p:spPr>
          <a:xfrm>
            <a:off x="944310" y="5591367"/>
            <a:ext cx="5066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b="1"/>
              <a:t>The Conceptual Architecture of an SoC Cluster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53778F9-8594-9842-AD26-2CECEBD7DCB7}"/>
              </a:ext>
            </a:extLst>
          </p:cNvPr>
          <p:cNvSpPr/>
          <p:nvPr/>
        </p:nvSpPr>
        <p:spPr>
          <a:xfrm>
            <a:off x="450813" y="1579076"/>
            <a:ext cx="1787738" cy="100016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9B0B9CF-7DC0-8E4C-A471-60717D4AD02F}"/>
              </a:ext>
            </a:extLst>
          </p:cNvPr>
          <p:cNvSpPr/>
          <p:nvPr/>
        </p:nvSpPr>
        <p:spPr>
          <a:xfrm rot="5400000">
            <a:off x="-67528" y="3104578"/>
            <a:ext cx="2945071" cy="189440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7F49EF0-CB45-E94E-814F-C6AADE6ECA5D}"/>
              </a:ext>
            </a:extLst>
          </p:cNvPr>
          <p:cNvSpPr/>
          <p:nvPr/>
        </p:nvSpPr>
        <p:spPr>
          <a:xfrm rot="5400000">
            <a:off x="4108548" y="3024580"/>
            <a:ext cx="708430" cy="422111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E852D6-B321-4D48-8078-149F4531E16E}"/>
              </a:ext>
            </a:extLst>
          </p:cNvPr>
          <p:cNvSpPr txBox="1"/>
          <p:nvPr/>
        </p:nvSpPr>
        <p:spPr>
          <a:xfrm>
            <a:off x="6984254" y="1550341"/>
            <a:ext cx="50810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C00000"/>
                </a:solidFill>
              </a:rPr>
              <a:t>Computing units</a:t>
            </a:r>
            <a:r>
              <a:rPr lang="en-CN" sz="2200" dirty="0"/>
              <a:t>: Every 5 </a:t>
            </a:r>
            <a:r>
              <a:rPr lang="en-US" sz="2200" dirty="0"/>
              <a:t>mobile </a:t>
            </a:r>
            <a:r>
              <a:rPr lang="en-CN" sz="2200" dirty="0"/>
              <a:t>SoCs are integrated into one printable circuit board (PCB). (60 SoCs in total)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C00000"/>
                </a:solidFill>
              </a:rPr>
              <a:t>Networking: </a:t>
            </a:r>
            <a:r>
              <a:rPr lang="en-CN" sz="2200" dirty="0"/>
              <a:t>One backplane and one Ethernet Switch Board (20 Gbps); 2-layer </a:t>
            </a:r>
            <a:r>
              <a:rPr lang="en-US" sz="2200" dirty="0"/>
              <a:t>E</a:t>
            </a:r>
            <a:r>
              <a:rPr lang="en-CN" sz="2200" dirty="0"/>
              <a:t>thernet networking and power suppl</a:t>
            </a:r>
            <a:r>
              <a:rPr lang="en-US" sz="2200" dirty="0"/>
              <a:t>y</a:t>
            </a:r>
            <a:endParaRPr lang="en-CN" sz="22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E689570-AF72-C649-9143-C3A3BC8E5860}"/>
              </a:ext>
            </a:extLst>
          </p:cNvPr>
          <p:cNvSpPr/>
          <p:nvPr/>
        </p:nvSpPr>
        <p:spPr>
          <a:xfrm rot="5400000">
            <a:off x="3896726" y="-81190"/>
            <a:ext cx="1024905" cy="4341255"/>
          </a:xfrm>
          <a:prstGeom prst="rect">
            <a:avLst/>
          </a:prstGeom>
          <a:noFill/>
          <a:ln w="444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234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E98A-8394-2E44-811E-DCA841A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 Close Look at an SoC Cluster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2447CA-D652-E647-AB82-02172582C5AA}"/>
              </a:ext>
            </a:extLst>
          </p:cNvPr>
          <p:cNvGrpSpPr/>
          <p:nvPr/>
        </p:nvGrpSpPr>
        <p:grpSpPr>
          <a:xfrm>
            <a:off x="450812" y="1579076"/>
            <a:ext cx="6122505" cy="3910272"/>
            <a:chOff x="378810" y="1960441"/>
            <a:chExt cx="6122505" cy="3910272"/>
          </a:xfrm>
        </p:grpSpPr>
        <p:sp>
          <p:nvSpPr>
            <p:cNvPr id="27" name="矩形 1">
              <a:extLst>
                <a:ext uri="{FF2B5EF4-FFF2-40B4-BE49-F238E27FC236}">
                  <a16:creationId xmlns:a16="http://schemas.microsoft.com/office/drawing/2014/main" id="{083EC653-9800-0F4A-8C8B-251DAD3F9945}"/>
                </a:ext>
              </a:extLst>
            </p:cNvPr>
            <p:cNvSpPr/>
            <p:nvPr/>
          </p:nvSpPr>
          <p:spPr>
            <a:xfrm>
              <a:off x="378810" y="1960441"/>
              <a:ext cx="6122505" cy="3910272"/>
            </a:xfrm>
            <a:prstGeom prst="rect">
              <a:avLst/>
            </a:prstGeom>
            <a:solidFill>
              <a:schemeClr val="bg1">
                <a:lumMod val="95000"/>
                <a:alpha val="90268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圆角矩形 47">
              <a:extLst>
                <a:ext uri="{FF2B5EF4-FFF2-40B4-BE49-F238E27FC236}">
                  <a16:creationId xmlns:a16="http://schemas.microsoft.com/office/drawing/2014/main" id="{F81124E8-E788-4949-A7DD-E5EE95C7B252}"/>
                </a:ext>
              </a:extLst>
            </p:cNvPr>
            <p:cNvSpPr/>
            <p:nvPr/>
          </p:nvSpPr>
          <p:spPr>
            <a:xfrm>
              <a:off x="553288" y="2092964"/>
              <a:ext cx="1381126" cy="367279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48">
              <a:extLst>
                <a:ext uri="{FF2B5EF4-FFF2-40B4-BE49-F238E27FC236}">
                  <a16:creationId xmlns:a16="http://schemas.microsoft.com/office/drawing/2014/main" id="{AE3B5158-7EB2-3941-A82D-E562C603A555}"/>
                </a:ext>
              </a:extLst>
            </p:cNvPr>
            <p:cNvSpPr txBox="1"/>
            <p:nvPr/>
          </p:nvSpPr>
          <p:spPr>
            <a:xfrm>
              <a:off x="484257" y="2554043"/>
              <a:ext cx="15237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/>
                <a:t>Baseboard Management Controller</a:t>
              </a:r>
              <a:endParaRPr kumimoji="1" lang="zh-CN" altLang="en-US" sz="1400" b="1"/>
            </a:p>
          </p:txBody>
        </p:sp>
        <p:sp>
          <p:nvSpPr>
            <p:cNvPr id="31" name="矩形 55">
              <a:extLst>
                <a:ext uri="{FF2B5EF4-FFF2-40B4-BE49-F238E27FC236}">
                  <a16:creationId xmlns:a16="http://schemas.microsoft.com/office/drawing/2014/main" id="{EAABE013-3D80-8143-ACE4-44490ABFF650}"/>
                </a:ext>
              </a:extLst>
            </p:cNvPr>
            <p:cNvSpPr/>
            <p:nvPr/>
          </p:nvSpPr>
          <p:spPr>
            <a:xfrm>
              <a:off x="723172" y="4567526"/>
              <a:ext cx="1062939" cy="354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PCB/SoC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sp>
          <p:nvSpPr>
            <p:cNvPr id="32" name="矩形 56">
              <a:extLst>
                <a:ext uri="{FF2B5EF4-FFF2-40B4-BE49-F238E27FC236}">
                  <a16:creationId xmlns:a16="http://schemas.microsoft.com/office/drawing/2014/main" id="{B3897F49-F60E-104B-8537-F841D193D420}"/>
                </a:ext>
              </a:extLst>
            </p:cNvPr>
            <p:cNvSpPr/>
            <p:nvPr/>
          </p:nvSpPr>
          <p:spPr>
            <a:xfrm>
              <a:off x="721613" y="4985251"/>
              <a:ext cx="1060473" cy="354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Thermal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sp>
          <p:nvSpPr>
            <p:cNvPr id="33" name="矩形 57">
              <a:extLst>
                <a:ext uri="{FF2B5EF4-FFF2-40B4-BE49-F238E27FC236}">
                  <a16:creationId xmlns:a16="http://schemas.microsoft.com/office/drawing/2014/main" id="{D92D59F0-4E62-1146-84DA-423AB203B68C}"/>
                </a:ext>
              </a:extLst>
            </p:cNvPr>
            <p:cNvSpPr/>
            <p:nvPr/>
          </p:nvSpPr>
          <p:spPr>
            <a:xfrm>
              <a:off x="719147" y="5406361"/>
              <a:ext cx="1062939" cy="270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Linux OS</a:t>
              </a:r>
              <a:endParaRPr kumimoji="1" lang="zh-CN" altLang="en-US" sz="1200" b="1"/>
            </a:p>
          </p:txBody>
        </p:sp>
        <p:cxnSp>
          <p:nvCxnSpPr>
            <p:cNvPr id="34" name="肘形连接符 184">
              <a:extLst>
                <a:ext uri="{FF2B5EF4-FFF2-40B4-BE49-F238E27FC236}">
                  <a16:creationId xmlns:a16="http://schemas.microsoft.com/office/drawing/2014/main" id="{D3DC96E8-59B3-6549-9D07-6971227B7E3A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786111" y="4717982"/>
              <a:ext cx="1960005" cy="26578"/>
            </a:xfrm>
            <a:prstGeom prst="bentConnector3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186">
              <a:extLst>
                <a:ext uri="{FF2B5EF4-FFF2-40B4-BE49-F238E27FC236}">
                  <a16:creationId xmlns:a16="http://schemas.microsoft.com/office/drawing/2014/main" id="{2CBE3DD2-148B-D94E-A90B-AC1EAEE019BF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786110" y="4523174"/>
              <a:ext cx="3389826" cy="221386"/>
            </a:xfrm>
            <a:prstGeom prst="bentConnector3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10">
              <a:extLst>
                <a:ext uri="{FF2B5EF4-FFF2-40B4-BE49-F238E27FC236}">
                  <a16:creationId xmlns:a16="http://schemas.microsoft.com/office/drawing/2014/main" id="{57F2BCFA-020F-8E49-9B22-0368BD0FD159}"/>
                </a:ext>
              </a:extLst>
            </p:cNvPr>
            <p:cNvGrpSpPr/>
            <p:nvPr/>
          </p:nvGrpSpPr>
          <p:grpSpPr>
            <a:xfrm>
              <a:off x="2273197" y="2987423"/>
              <a:ext cx="1230337" cy="2157023"/>
              <a:chOff x="3338873" y="2987422"/>
              <a:chExt cx="1230337" cy="2157023"/>
            </a:xfrm>
          </p:grpSpPr>
          <p:sp>
            <p:nvSpPr>
              <p:cNvPr id="37" name="圆角矩形 69">
                <a:extLst>
                  <a:ext uri="{FF2B5EF4-FFF2-40B4-BE49-F238E27FC236}">
                    <a16:creationId xmlns:a16="http://schemas.microsoft.com/office/drawing/2014/main" id="{316DB858-CD47-DD4B-A339-F96A5869FCF7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圆角矩形 70">
                <a:extLst>
                  <a:ext uri="{FF2B5EF4-FFF2-40B4-BE49-F238E27FC236}">
                    <a16:creationId xmlns:a16="http://schemas.microsoft.com/office/drawing/2014/main" id="{99A533D3-E2AB-7C42-AE3B-67CE35A2CAC9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圆角矩形 71">
                <a:extLst>
                  <a:ext uri="{FF2B5EF4-FFF2-40B4-BE49-F238E27FC236}">
                    <a16:creationId xmlns:a16="http://schemas.microsoft.com/office/drawing/2014/main" id="{E5712B8E-32F7-144B-9200-A66B9B5F2B72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0" name="组合 72">
                <a:extLst>
                  <a:ext uri="{FF2B5EF4-FFF2-40B4-BE49-F238E27FC236}">
                    <a16:creationId xmlns:a16="http://schemas.microsoft.com/office/drawing/2014/main" id="{778CD9B5-96F4-B849-BF38-2C44FE9EFAC7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41" name="圆角矩形 73">
                  <a:extLst>
                    <a:ext uri="{FF2B5EF4-FFF2-40B4-BE49-F238E27FC236}">
                      <a16:creationId xmlns:a16="http://schemas.microsoft.com/office/drawing/2014/main" id="{9E26B8C0-F443-1842-900A-0830DF57A70A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2" name="文本框 74">
                  <a:extLst>
                    <a:ext uri="{FF2B5EF4-FFF2-40B4-BE49-F238E27FC236}">
                      <a16:creationId xmlns:a16="http://schemas.microsoft.com/office/drawing/2014/main" id="{736B63EC-C2E0-AB4A-A155-486AB55E1A5F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3</a:t>
                  </a:r>
                  <a:endParaRPr kumimoji="1" lang="zh-CN" altLang="en-US" sz="1400" b="1"/>
                </a:p>
              </p:txBody>
            </p:sp>
            <p:sp>
              <p:nvSpPr>
                <p:cNvPr id="43" name="矩形 76">
                  <a:extLst>
                    <a:ext uri="{FF2B5EF4-FFF2-40B4-BE49-F238E27FC236}">
                      <a16:creationId xmlns:a16="http://schemas.microsoft.com/office/drawing/2014/main" id="{E9792AF2-CE26-8446-A1EE-8BDDC29678DA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44" name="矩形 77">
                  <a:extLst>
                    <a:ext uri="{FF2B5EF4-FFF2-40B4-BE49-F238E27FC236}">
                      <a16:creationId xmlns:a16="http://schemas.microsoft.com/office/drawing/2014/main" id="{DE4770DB-DE4C-FE4C-8C62-9B1BDD7383A7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45" name="矩形 78">
                  <a:extLst>
                    <a:ext uri="{FF2B5EF4-FFF2-40B4-BE49-F238E27FC236}">
                      <a16:creationId xmlns:a16="http://schemas.microsoft.com/office/drawing/2014/main" id="{80A1879E-0F6D-3D42-8C8E-E2E26A26A797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46" name="矩形 79">
                  <a:extLst>
                    <a:ext uri="{FF2B5EF4-FFF2-40B4-BE49-F238E27FC236}">
                      <a16:creationId xmlns:a16="http://schemas.microsoft.com/office/drawing/2014/main" id="{DAFB13A7-F10B-EB42-8E00-8931A0B35730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47" name="矩形 80">
                  <a:extLst>
                    <a:ext uri="{FF2B5EF4-FFF2-40B4-BE49-F238E27FC236}">
                      <a16:creationId xmlns:a16="http://schemas.microsoft.com/office/drawing/2014/main" id="{3F4C78F7-40C7-CD4A-BACF-CC390B9B3A2C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grpSp>
          <p:nvGrpSpPr>
            <p:cNvPr id="48" name="组合 133">
              <a:extLst>
                <a:ext uri="{FF2B5EF4-FFF2-40B4-BE49-F238E27FC236}">
                  <a16:creationId xmlns:a16="http://schemas.microsoft.com/office/drawing/2014/main" id="{EF0ACA60-58E1-5F46-9B49-EABDC55FC846}"/>
                </a:ext>
              </a:extLst>
            </p:cNvPr>
            <p:cNvGrpSpPr/>
            <p:nvPr/>
          </p:nvGrpSpPr>
          <p:grpSpPr>
            <a:xfrm>
              <a:off x="2291324" y="5269013"/>
              <a:ext cx="3945734" cy="463545"/>
              <a:chOff x="7837034" y="6207633"/>
              <a:chExt cx="3945734" cy="463545"/>
            </a:xfrm>
            <a:noFill/>
          </p:grpSpPr>
          <p:sp>
            <p:nvSpPr>
              <p:cNvPr id="49" name="圆角矩形 130">
                <a:extLst>
                  <a:ext uri="{FF2B5EF4-FFF2-40B4-BE49-F238E27FC236}">
                    <a16:creationId xmlns:a16="http://schemas.microsoft.com/office/drawing/2014/main" id="{97C73C99-7479-3F4E-8041-53C54287D917}"/>
                  </a:ext>
                </a:extLst>
              </p:cNvPr>
              <p:cNvSpPr/>
              <p:nvPr/>
            </p:nvSpPr>
            <p:spPr>
              <a:xfrm>
                <a:off x="7837034" y="6207633"/>
                <a:ext cx="3945734" cy="463545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b="1"/>
                  <a:t>Cooling</a:t>
                </a:r>
                <a:br>
                  <a:rPr kumimoji="1" lang="en-US" altLang="zh-CN" sz="1400" b="1"/>
                </a:br>
                <a:r>
                  <a:rPr kumimoji="1" lang="en-US" altLang="zh-CN" sz="1400" b="1"/>
                  <a:t>Devices</a:t>
                </a:r>
                <a:endParaRPr kumimoji="1" lang="zh-CN" altLang="en-US" sz="1400" b="1"/>
              </a:p>
            </p:txBody>
          </p:sp>
          <p:pic>
            <p:nvPicPr>
              <p:cNvPr id="50" name="图片 122">
                <a:extLst>
                  <a:ext uri="{FF2B5EF4-FFF2-40B4-BE49-F238E27FC236}">
                    <a16:creationId xmlns:a16="http://schemas.microsoft.com/office/drawing/2014/main" id="{D238367F-22FE-4D4B-9967-8E7ABC15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1123" y="6252293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1" name="图片 123">
                <a:extLst>
                  <a:ext uri="{FF2B5EF4-FFF2-40B4-BE49-F238E27FC236}">
                    <a16:creationId xmlns:a16="http://schemas.microsoft.com/office/drawing/2014/main" id="{16780D01-3E31-B64F-886F-78C1A97B6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266" y="6259642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2" name="图片 125">
                <a:extLst>
                  <a:ext uri="{FF2B5EF4-FFF2-40B4-BE49-F238E27FC236}">
                    <a16:creationId xmlns:a16="http://schemas.microsoft.com/office/drawing/2014/main" id="{21282633-443D-7042-A4EA-E65AE0AF4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0459" y="6261818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3" name="图片 126">
                <a:extLst>
                  <a:ext uri="{FF2B5EF4-FFF2-40B4-BE49-F238E27FC236}">
                    <a16:creationId xmlns:a16="http://schemas.microsoft.com/office/drawing/2014/main" id="{7E15E90B-2586-7449-B864-B00A6D3B0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4557" y="6259642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4" name="图片 131">
                <a:extLst>
                  <a:ext uri="{FF2B5EF4-FFF2-40B4-BE49-F238E27FC236}">
                    <a16:creationId xmlns:a16="http://schemas.microsoft.com/office/drawing/2014/main" id="{0AF2685E-3E2B-684C-9721-7A2620C06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48655" y="6256578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5" name="图片 132">
                <a:extLst>
                  <a:ext uri="{FF2B5EF4-FFF2-40B4-BE49-F238E27FC236}">
                    <a16:creationId xmlns:a16="http://schemas.microsoft.com/office/drawing/2014/main" id="{1DEBC317-BA10-7C42-B88F-82270E879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5980" y="6259642"/>
                <a:ext cx="368493" cy="368493"/>
              </a:xfrm>
              <a:prstGeom prst="rect">
                <a:avLst/>
              </a:prstGeom>
              <a:grpFill/>
            </p:spPr>
          </p:pic>
        </p:grpSp>
        <p:sp>
          <p:nvSpPr>
            <p:cNvPr id="56" name="圆角矩形 134">
              <a:extLst>
                <a:ext uri="{FF2B5EF4-FFF2-40B4-BE49-F238E27FC236}">
                  <a16:creationId xmlns:a16="http://schemas.microsoft.com/office/drawing/2014/main" id="{C998C0AB-83D7-BE44-B8FE-7FCC1636A78F}"/>
                </a:ext>
              </a:extLst>
            </p:cNvPr>
            <p:cNvSpPr/>
            <p:nvPr/>
          </p:nvSpPr>
          <p:spPr>
            <a:xfrm>
              <a:off x="2291324" y="2086996"/>
              <a:ext cx="2270451" cy="68896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57" name="文本框 140">
              <a:extLst>
                <a:ext uri="{FF2B5EF4-FFF2-40B4-BE49-F238E27FC236}">
                  <a16:creationId xmlns:a16="http://schemas.microsoft.com/office/drawing/2014/main" id="{43B80130-9FFD-BD41-BF17-BD9F2F835320}"/>
                </a:ext>
              </a:extLst>
            </p:cNvPr>
            <p:cNvSpPr txBox="1"/>
            <p:nvPr/>
          </p:nvSpPr>
          <p:spPr>
            <a:xfrm>
              <a:off x="3369177" y="2064034"/>
              <a:ext cx="13173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/>
                <a:t>Ethernet Switch</a:t>
              </a:r>
              <a:br>
                <a:rPr kumimoji="1" lang="en-US" altLang="zh-CN" sz="1400" b="1"/>
              </a:br>
              <a:r>
                <a:rPr kumimoji="1" lang="en-US" altLang="zh-CN" sz="1400" b="1"/>
                <a:t>Board</a:t>
              </a:r>
              <a:endParaRPr kumimoji="1" lang="zh-CN" altLang="en-US" sz="1400" b="1"/>
            </a:p>
          </p:txBody>
        </p:sp>
        <p:sp>
          <p:nvSpPr>
            <p:cNvPr id="58" name="矩形 141">
              <a:extLst>
                <a:ext uri="{FF2B5EF4-FFF2-40B4-BE49-F238E27FC236}">
                  <a16:creationId xmlns:a16="http://schemas.microsoft.com/office/drawing/2014/main" id="{5532DECC-5601-5843-8319-C52AC175504F}"/>
                </a:ext>
              </a:extLst>
            </p:cNvPr>
            <p:cNvSpPr/>
            <p:nvPr/>
          </p:nvSpPr>
          <p:spPr>
            <a:xfrm>
              <a:off x="2299729" y="2162899"/>
              <a:ext cx="1298249" cy="255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Interface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59" name="矩形 155">
              <a:extLst>
                <a:ext uri="{FF2B5EF4-FFF2-40B4-BE49-F238E27FC236}">
                  <a16:creationId xmlns:a16="http://schemas.microsoft.com/office/drawing/2014/main" id="{CDDF32D3-DF9F-284C-AB29-A176F48D40DD}"/>
                </a:ext>
              </a:extLst>
            </p:cNvPr>
            <p:cNvSpPr/>
            <p:nvPr/>
          </p:nvSpPr>
          <p:spPr>
            <a:xfrm>
              <a:off x="2291682" y="2774853"/>
              <a:ext cx="2227961" cy="240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&amp; Power supply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62" name="肘形连接符 165">
              <a:extLst>
                <a:ext uri="{FF2B5EF4-FFF2-40B4-BE49-F238E27FC236}">
                  <a16:creationId xmlns:a16="http://schemas.microsoft.com/office/drawing/2014/main" id="{0F9F3109-886B-0B41-9DAE-6FE58A49E818}"/>
                </a:ext>
              </a:extLst>
            </p:cNvPr>
            <p:cNvCxnSpPr>
              <a:cxnSpLocks/>
              <a:stCxn id="31" idx="3"/>
              <a:endCxn id="43" idx="1"/>
            </p:cNvCxnSpPr>
            <p:nvPr/>
          </p:nvCxnSpPr>
          <p:spPr>
            <a:xfrm flipV="1">
              <a:off x="1786110" y="3457976"/>
              <a:ext cx="617138" cy="1286585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169">
              <a:extLst>
                <a:ext uri="{FF2B5EF4-FFF2-40B4-BE49-F238E27FC236}">
                  <a16:creationId xmlns:a16="http://schemas.microsoft.com/office/drawing/2014/main" id="{421F9BDD-B5DB-6743-BCBF-C732E80B218F}"/>
                </a:ext>
              </a:extLst>
            </p:cNvPr>
            <p:cNvCxnSpPr>
              <a:cxnSpLocks/>
              <a:stCxn id="31" idx="3"/>
              <a:endCxn id="44" idx="1"/>
            </p:cNvCxnSpPr>
            <p:nvPr/>
          </p:nvCxnSpPr>
          <p:spPr>
            <a:xfrm flipV="1">
              <a:off x="1786110" y="3770012"/>
              <a:ext cx="617138" cy="974548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173">
              <a:extLst>
                <a:ext uri="{FF2B5EF4-FFF2-40B4-BE49-F238E27FC236}">
                  <a16:creationId xmlns:a16="http://schemas.microsoft.com/office/drawing/2014/main" id="{82C91F24-35D3-1E4B-9BA2-C93143B52C7E}"/>
                </a:ext>
              </a:extLst>
            </p:cNvPr>
            <p:cNvCxnSpPr>
              <a:cxnSpLocks/>
              <a:stCxn id="31" idx="3"/>
              <a:endCxn id="45" idx="1"/>
            </p:cNvCxnSpPr>
            <p:nvPr/>
          </p:nvCxnSpPr>
          <p:spPr>
            <a:xfrm flipV="1">
              <a:off x="1786110" y="4082050"/>
              <a:ext cx="617136" cy="662511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连接符 180">
              <a:extLst>
                <a:ext uri="{FF2B5EF4-FFF2-40B4-BE49-F238E27FC236}">
                  <a16:creationId xmlns:a16="http://schemas.microsoft.com/office/drawing/2014/main" id="{E16DD798-A0E8-E543-BFD3-FD41B3238655}"/>
                </a:ext>
              </a:extLst>
            </p:cNvPr>
            <p:cNvCxnSpPr>
              <a:cxnSpLocks/>
              <a:stCxn id="31" idx="3"/>
              <a:endCxn id="46" idx="1"/>
            </p:cNvCxnSpPr>
            <p:nvPr/>
          </p:nvCxnSpPr>
          <p:spPr>
            <a:xfrm flipV="1">
              <a:off x="1786110" y="4399922"/>
              <a:ext cx="617136" cy="344639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182">
              <a:extLst>
                <a:ext uri="{FF2B5EF4-FFF2-40B4-BE49-F238E27FC236}">
                  <a16:creationId xmlns:a16="http://schemas.microsoft.com/office/drawing/2014/main" id="{EA788126-D4F4-BC4E-9D41-AC300A2B3BAC}"/>
                </a:ext>
              </a:extLst>
            </p:cNvPr>
            <p:cNvCxnSpPr>
              <a:cxnSpLocks/>
              <a:stCxn id="31" idx="3"/>
              <a:endCxn id="47" idx="1"/>
            </p:cNvCxnSpPr>
            <p:nvPr/>
          </p:nvCxnSpPr>
          <p:spPr>
            <a:xfrm flipV="1">
              <a:off x="1786110" y="4715164"/>
              <a:ext cx="617136" cy="29397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194">
              <a:extLst>
                <a:ext uri="{FF2B5EF4-FFF2-40B4-BE49-F238E27FC236}">
                  <a16:creationId xmlns:a16="http://schemas.microsoft.com/office/drawing/2014/main" id="{9C7EC9BF-40DE-054C-A615-2580185371E7}"/>
                </a:ext>
              </a:extLst>
            </p:cNvPr>
            <p:cNvSpPr/>
            <p:nvPr/>
          </p:nvSpPr>
          <p:spPr>
            <a:xfrm>
              <a:off x="721613" y="3730066"/>
              <a:ext cx="1058007" cy="356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Manager APIs</a:t>
              </a:r>
              <a:endParaRPr kumimoji="1" lang="zh-CN" altLang="en-US" sz="1200" b="1"/>
            </a:p>
          </p:txBody>
        </p:sp>
        <p:sp>
          <p:nvSpPr>
            <p:cNvPr id="68" name="矩形 227">
              <a:extLst>
                <a:ext uri="{FF2B5EF4-FFF2-40B4-BE49-F238E27FC236}">
                  <a16:creationId xmlns:a16="http://schemas.microsoft.com/office/drawing/2014/main" id="{F801A5C4-9C07-3C47-BBFF-E939220C934D}"/>
                </a:ext>
              </a:extLst>
            </p:cNvPr>
            <p:cNvSpPr/>
            <p:nvPr/>
          </p:nvSpPr>
          <p:spPr>
            <a:xfrm>
              <a:off x="716681" y="2201149"/>
              <a:ext cx="1062939" cy="382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Network Interface</a:t>
              </a:r>
              <a:endParaRPr kumimoji="1" lang="zh-CN" altLang="en-US" sz="1200" b="1"/>
            </a:p>
          </p:txBody>
        </p:sp>
        <p:sp>
          <p:nvSpPr>
            <p:cNvPr id="69" name="矩形 242">
              <a:extLst>
                <a:ext uri="{FF2B5EF4-FFF2-40B4-BE49-F238E27FC236}">
                  <a16:creationId xmlns:a16="http://schemas.microsoft.com/office/drawing/2014/main" id="{690E9F93-608A-8946-89BE-634FDCD6031B}"/>
                </a:ext>
              </a:extLst>
            </p:cNvPr>
            <p:cNvSpPr/>
            <p:nvPr/>
          </p:nvSpPr>
          <p:spPr>
            <a:xfrm>
              <a:off x="721613" y="3310882"/>
              <a:ext cx="1058007" cy="356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Web</a:t>
              </a:r>
            </a:p>
            <a:p>
              <a:pPr algn="ctr"/>
              <a:r>
                <a:rPr kumimoji="1" lang="en-US" altLang="zh-CN" sz="1200" b="1"/>
                <a:t>Backend</a:t>
              </a:r>
              <a:endParaRPr kumimoji="1" lang="zh-CN" altLang="en-US" sz="1200" b="1"/>
            </a:p>
          </p:txBody>
        </p:sp>
        <p:sp>
          <p:nvSpPr>
            <p:cNvPr id="70" name="矩形 243">
              <a:extLst>
                <a:ext uri="{FF2B5EF4-FFF2-40B4-BE49-F238E27FC236}">
                  <a16:creationId xmlns:a16="http://schemas.microsoft.com/office/drawing/2014/main" id="{CE379719-6866-FD47-8AD0-E5B1EA71BBBE}"/>
                </a:ext>
              </a:extLst>
            </p:cNvPr>
            <p:cNvSpPr/>
            <p:nvPr/>
          </p:nvSpPr>
          <p:spPr>
            <a:xfrm>
              <a:off x="723500" y="4150941"/>
              <a:ext cx="1062939" cy="356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Power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cxnSp>
          <p:nvCxnSpPr>
            <p:cNvPr id="76" name="肘形连接符 5">
              <a:extLst>
                <a:ext uri="{FF2B5EF4-FFF2-40B4-BE49-F238E27FC236}">
                  <a16:creationId xmlns:a16="http://schemas.microsoft.com/office/drawing/2014/main" id="{A89183B4-96FF-1546-BA0E-486CF726D6C5}"/>
                </a:ext>
              </a:extLst>
            </p:cNvPr>
            <p:cNvCxnSpPr>
              <a:cxnSpLocks/>
              <a:stCxn id="32" idx="3"/>
              <a:endCxn id="49" idx="1"/>
            </p:cNvCxnSpPr>
            <p:nvPr/>
          </p:nvCxnSpPr>
          <p:spPr>
            <a:xfrm>
              <a:off x="1782086" y="5162285"/>
              <a:ext cx="509239" cy="338500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圆角矩形 4">
              <a:extLst>
                <a:ext uri="{FF2B5EF4-FFF2-40B4-BE49-F238E27FC236}">
                  <a16:creationId xmlns:a16="http://schemas.microsoft.com/office/drawing/2014/main" id="{0E1488F9-E80C-A74B-A4B7-C82B3AF2B901}"/>
                </a:ext>
              </a:extLst>
            </p:cNvPr>
            <p:cNvSpPr/>
            <p:nvPr/>
          </p:nvSpPr>
          <p:spPr>
            <a:xfrm>
              <a:off x="4906777" y="2347348"/>
              <a:ext cx="1381126" cy="39925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/>
                <a:t>Backplane</a:t>
              </a:r>
              <a:endParaRPr kumimoji="1" lang="zh-CN" altLang="en-US" sz="1400" b="1"/>
            </a:p>
          </p:txBody>
        </p:sp>
        <p:grpSp>
          <p:nvGrpSpPr>
            <p:cNvPr id="78" name="组合 11">
              <a:extLst>
                <a:ext uri="{FF2B5EF4-FFF2-40B4-BE49-F238E27FC236}">
                  <a16:creationId xmlns:a16="http://schemas.microsoft.com/office/drawing/2014/main" id="{6AE96E1B-3F3E-1B41-9D8A-642F6F3B96C7}"/>
                </a:ext>
              </a:extLst>
            </p:cNvPr>
            <p:cNvGrpSpPr/>
            <p:nvPr/>
          </p:nvGrpSpPr>
          <p:grpSpPr>
            <a:xfrm>
              <a:off x="3738238" y="2983252"/>
              <a:ext cx="1230337" cy="2157023"/>
              <a:chOff x="3338873" y="2987422"/>
              <a:chExt cx="1230337" cy="2157023"/>
            </a:xfrm>
          </p:grpSpPr>
          <p:sp>
            <p:nvSpPr>
              <p:cNvPr id="79" name="圆角矩形 12">
                <a:extLst>
                  <a:ext uri="{FF2B5EF4-FFF2-40B4-BE49-F238E27FC236}">
                    <a16:creationId xmlns:a16="http://schemas.microsoft.com/office/drawing/2014/main" id="{F60F20F6-DB7F-A348-957B-8941524F9DE5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圆角矩形 13">
                <a:extLst>
                  <a:ext uri="{FF2B5EF4-FFF2-40B4-BE49-F238E27FC236}">
                    <a16:creationId xmlns:a16="http://schemas.microsoft.com/office/drawing/2014/main" id="{E1F66A66-91C0-2F4D-8F54-AC17B731F22E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圆角矩形 14">
                <a:extLst>
                  <a:ext uri="{FF2B5EF4-FFF2-40B4-BE49-F238E27FC236}">
                    <a16:creationId xmlns:a16="http://schemas.microsoft.com/office/drawing/2014/main" id="{B810F1C1-5BC2-DE43-9390-AE4F9A99866C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82" name="组合 15">
                <a:extLst>
                  <a:ext uri="{FF2B5EF4-FFF2-40B4-BE49-F238E27FC236}">
                    <a16:creationId xmlns:a16="http://schemas.microsoft.com/office/drawing/2014/main" id="{BD87572B-316A-5749-A1C3-F39B0A533E34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83" name="圆角矩形 16">
                  <a:extLst>
                    <a:ext uri="{FF2B5EF4-FFF2-40B4-BE49-F238E27FC236}">
                      <a16:creationId xmlns:a16="http://schemas.microsoft.com/office/drawing/2014/main" id="{17A8C996-1516-3B42-9A52-F6BF9CA5A042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4" name="文本框 17">
                  <a:extLst>
                    <a:ext uri="{FF2B5EF4-FFF2-40B4-BE49-F238E27FC236}">
                      <a16:creationId xmlns:a16="http://schemas.microsoft.com/office/drawing/2014/main" id="{066E1479-E77E-214F-90D5-CAAC10C800A0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2</a:t>
                  </a:r>
                  <a:endParaRPr kumimoji="1" lang="zh-CN" altLang="en-US" sz="1400" b="1"/>
                </a:p>
              </p:txBody>
            </p:sp>
            <p:sp>
              <p:nvSpPr>
                <p:cNvPr id="85" name="矩形 18">
                  <a:extLst>
                    <a:ext uri="{FF2B5EF4-FFF2-40B4-BE49-F238E27FC236}">
                      <a16:creationId xmlns:a16="http://schemas.microsoft.com/office/drawing/2014/main" id="{A864F947-338F-2840-B507-656BB2DDBAC9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86" name="矩形 19">
                  <a:extLst>
                    <a:ext uri="{FF2B5EF4-FFF2-40B4-BE49-F238E27FC236}">
                      <a16:creationId xmlns:a16="http://schemas.microsoft.com/office/drawing/2014/main" id="{190B7CF5-E631-1F42-AA7B-A428A57C464B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87" name="矩形 20">
                  <a:extLst>
                    <a:ext uri="{FF2B5EF4-FFF2-40B4-BE49-F238E27FC236}">
                      <a16:creationId xmlns:a16="http://schemas.microsoft.com/office/drawing/2014/main" id="{38B41934-104B-BC4E-86BC-8B364C0C47D1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88" name="矩形 21">
                  <a:extLst>
                    <a:ext uri="{FF2B5EF4-FFF2-40B4-BE49-F238E27FC236}">
                      <a16:creationId xmlns:a16="http://schemas.microsoft.com/office/drawing/2014/main" id="{CC8691CE-913C-3543-9BD6-9364888AB7A3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89" name="矩形 22">
                  <a:extLst>
                    <a:ext uri="{FF2B5EF4-FFF2-40B4-BE49-F238E27FC236}">
                      <a16:creationId xmlns:a16="http://schemas.microsoft.com/office/drawing/2014/main" id="{D3D3EDC3-55C9-3341-ABCC-C4339B366E78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grpSp>
          <p:nvGrpSpPr>
            <p:cNvPr id="90" name="组合 23">
              <a:extLst>
                <a:ext uri="{FF2B5EF4-FFF2-40B4-BE49-F238E27FC236}">
                  <a16:creationId xmlns:a16="http://schemas.microsoft.com/office/drawing/2014/main" id="{9634FB47-6C38-3A48-B114-78C4A31E4FA3}"/>
                </a:ext>
              </a:extLst>
            </p:cNvPr>
            <p:cNvGrpSpPr/>
            <p:nvPr/>
          </p:nvGrpSpPr>
          <p:grpSpPr>
            <a:xfrm>
              <a:off x="5151299" y="2983252"/>
              <a:ext cx="1230337" cy="2157023"/>
              <a:chOff x="3338873" y="2987422"/>
              <a:chExt cx="1230337" cy="2157023"/>
            </a:xfrm>
          </p:grpSpPr>
          <p:sp>
            <p:nvSpPr>
              <p:cNvPr id="91" name="圆角矩形 24">
                <a:extLst>
                  <a:ext uri="{FF2B5EF4-FFF2-40B4-BE49-F238E27FC236}">
                    <a16:creationId xmlns:a16="http://schemas.microsoft.com/office/drawing/2014/main" id="{B1EA7F6C-B5B1-0540-8706-56A42496BB5D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圆角矩形 25">
                <a:extLst>
                  <a:ext uri="{FF2B5EF4-FFF2-40B4-BE49-F238E27FC236}">
                    <a16:creationId xmlns:a16="http://schemas.microsoft.com/office/drawing/2014/main" id="{CB1A2CD9-382A-D64A-8BA3-30690E30F8BF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圆角矩形 26">
                <a:extLst>
                  <a:ext uri="{FF2B5EF4-FFF2-40B4-BE49-F238E27FC236}">
                    <a16:creationId xmlns:a16="http://schemas.microsoft.com/office/drawing/2014/main" id="{B498AE52-029D-F046-953B-6C5C8B1BE6F2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94" name="组合 27">
                <a:extLst>
                  <a:ext uri="{FF2B5EF4-FFF2-40B4-BE49-F238E27FC236}">
                    <a16:creationId xmlns:a16="http://schemas.microsoft.com/office/drawing/2014/main" id="{54F23361-2858-1548-9560-8DBCC56B0D25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95" name="圆角矩形 28">
                  <a:extLst>
                    <a:ext uri="{FF2B5EF4-FFF2-40B4-BE49-F238E27FC236}">
                      <a16:creationId xmlns:a16="http://schemas.microsoft.com/office/drawing/2014/main" id="{304DDF53-5E56-A943-87F6-DCF34984BE68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6" name="文本框 29">
                  <a:extLst>
                    <a:ext uri="{FF2B5EF4-FFF2-40B4-BE49-F238E27FC236}">
                      <a16:creationId xmlns:a16="http://schemas.microsoft.com/office/drawing/2014/main" id="{8D9E9EC1-539F-A44C-A5D4-42513660E251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1</a:t>
                  </a:r>
                  <a:endParaRPr kumimoji="1" lang="zh-CN" altLang="en-US" sz="1400" b="1"/>
                </a:p>
              </p:txBody>
            </p:sp>
            <p:sp>
              <p:nvSpPr>
                <p:cNvPr id="97" name="矩形 30">
                  <a:extLst>
                    <a:ext uri="{FF2B5EF4-FFF2-40B4-BE49-F238E27FC236}">
                      <a16:creationId xmlns:a16="http://schemas.microsoft.com/office/drawing/2014/main" id="{F284341E-0B5C-BE43-A6EB-152272921C7A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98" name="矩形 31">
                  <a:extLst>
                    <a:ext uri="{FF2B5EF4-FFF2-40B4-BE49-F238E27FC236}">
                      <a16:creationId xmlns:a16="http://schemas.microsoft.com/office/drawing/2014/main" id="{24DBB9AB-CC70-3D44-9A89-3DB71C28720F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99" name="矩形 32">
                  <a:extLst>
                    <a:ext uri="{FF2B5EF4-FFF2-40B4-BE49-F238E27FC236}">
                      <a16:creationId xmlns:a16="http://schemas.microsoft.com/office/drawing/2014/main" id="{5A287A18-3152-5B45-BF7C-AEF9ACA82287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100" name="矩形 33">
                  <a:extLst>
                    <a:ext uri="{FF2B5EF4-FFF2-40B4-BE49-F238E27FC236}">
                      <a16:creationId xmlns:a16="http://schemas.microsoft.com/office/drawing/2014/main" id="{8E9CA8A6-8859-4441-ABDB-6ED51D70D549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101" name="矩形 34">
                  <a:extLst>
                    <a:ext uri="{FF2B5EF4-FFF2-40B4-BE49-F238E27FC236}">
                      <a16:creationId xmlns:a16="http://schemas.microsoft.com/office/drawing/2014/main" id="{C6FBD5D9-134C-044E-8BFE-ECE31016BB95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cxnSp>
          <p:nvCxnSpPr>
            <p:cNvPr id="102" name="直线箭头连接符 150">
              <a:extLst>
                <a:ext uri="{FF2B5EF4-FFF2-40B4-BE49-F238E27FC236}">
                  <a16:creationId xmlns:a16="http://schemas.microsoft.com/office/drawing/2014/main" id="{CEE56F8C-4E5C-134E-AF74-D78CB5495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125" y="2766086"/>
              <a:ext cx="0" cy="46800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46">
              <a:extLst>
                <a:ext uri="{FF2B5EF4-FFF2-40B4-BE49-F238E27FC236}">
                  <a16:creationId xmlns:a16="http://schemas.microsoft.com/office/drawing/2014/main" id="{1300A805-01AA-D745-BAC0-515556EF1D13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V="1">
              <a:off x="4269016" y="2777250"/>
              <a:ext cx="1375912" cy="456836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48">
              <a:extLst>
                <a:ext uri="{FF2B5EF4-FFF2-40B4-BE49-F238E27FC236}">
                  <a16:creationId xmlns:a16="http://schemas.microsoft.com/office/drawing/2014/main" id="{BB92ED74-B1CD-D645-BEA1-8DCC43B6809E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2803976" y="2777147"/>
              <a:ext cx="2502553" cy="461111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肘形连接符 127">
              <a:extLst>
                <a:ext uri="{FF2B5EF4-FFF2-40B4-BE49-F238E27FC236}">
                  <a16:creationId xmlns:a16="http://schemas.microsoft.com/office/drawing/2014/main" id="{2363F1EC-CBCB-B14D-959D-F5B8D97ADD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63745" y="2559028"/>
              <a:ext cx="344998" cy="1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99">
              <a:extLst>
                <a:ext uri="{FF2B5EF4-FFF2-40B4-BE49-F238E27FC236}">
                  <a16:creationId xmlns:a16="http://schemas.microsoft.com/office/drawing/2014/main" id="{2E01717B-6109-B142-A4FE-D06B618A79C1}"/>
                </a:ext>
              </a:extLst>
            </p:cNvPr>
            <p:cNvSpPr/>
            <p:nvPr/>
          </p:nvSpPr>
          <p:spPr>
            <a:xfrm>
              <a:off x="2294831" y="2453155"/>
              <a:ext cx="1298249" cy="255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Interface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3833DCE5-DC36-0144-8364-FECF30FB92E4}"/>
              </a:ext>
            </a:extLst>
          </p:cNvPr>
          <p:cNvSpPr txBox="1"/>
          <p:nvPr/>
        </p:nvSpPr>
        <p:spPr>
          <a:xfrm>
            <a:off x="944310" y="5591367"/>
            <a:ext cx="5066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b="1"/>
              <a:t>The Conceptual Architecture of an SoC Cluster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7F49EF0-CB45-E94E-814F-C6AADE6ECA5D}"/>
              </a:ext>
            </a:extLst>
          </p:cNvPr>
          <p:cNvSpPr/>
          <p:nvPr/>
        </p:nvSpPr>
        <p:spPr>
          <a:xfrm rot="5400000">
            <a:off x="4108548" y="3024580"/>
            <a:ext cx="708430" cy="422111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7A01815-78A7-164C-AD92-E0ED3A536AA5}"/>
              </a:ext>
            </a:extLst>
          </p:cNvPr>
          <p:cNvSpPr txBox="1"/>
          <p:nvPr/>
        </p:nvSpPr>
        <p:spPr>
          <a:xfrm>
            <a:off x="6984254" y="1550341"/>
            <a:ext cx="508107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C00000"/>
                </a:solidFill>
              </a:rPr>
              <a:t>Computing units</a:t>
            </a:r>
            <a:r>
              <a:rPr lang="en-CN" sz="2200" dirty="0"/>
              <a:t>: Every 5 </a:t>
            </a:r>
            <a:r>
              <a:rPr lang="en-US" sz="2200" dirty="0"/>
              <a:t>mobile </a:t>
            </a:r>
            <a:r>
              <a:rPr lang="en-CN" sz="2200" dirty="0"/>
              <a:t>SoCs are integrated into one printable circuit board (PCB). (60 SoCs in total)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C00000"/>
                </a:solidFill>
              </a:rPr>
              <a:t>Networking: </a:t>
            </a:r>
            <a:r>
              <a:rPr lang="en-CN" sz="2200" dirty="0"/>
              <a:t>One backplane and one Ethernet Switch Board (20 Gbps); 2-layer </a:t>
            </a:r>
            <a:r>
              <a:rPr lang="en-US" sz="2200" dirty="0"/>
              <a:t>E</a:t>
            </a:r>
            <a:r>
              <a:rPr lang="en-CN" sz="2200" dirty="0"/>
              <a:t>thernet networking and power suppl</a:t>
            </a:r>
            <a:r>
              <a:rPr lang="en-US" sz="2200" dirty="0"/>
              <a:t>y</a:t>
            </a:r>
            <a:endParaRPr lang="en-CN" sz="2200" dirty="0"/>
          </a:p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C00000"/>
                </a:solidFill>
              </a:rPr>
              <a:t>Server management: </a:t>
            </a:r>
            <a:r>
              <a:rPr lang="en-CN" sz="2200" dirty="0"/>
              <a:t>One baseboard management controller (BMC); SoC/PCB controller, thermal manager, etc.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B45E811-1202-0D49-B30F-6462110E67E3}"/>
              </a:ext>
            </a:extLst>
          </p:cNvPr>
          <p:cNvSpPr/>
          <p:nvPr/>
        </p:nvSpPr>
        <p:spPr>
          <a:xfrm rot="5400000">
            <a:off x="-606771" y="2636467"/>
            <a:ext cx="3910272" cy="1793144"/>
          </a:xfrm>
          <a:prstGeom prst="rect">
            <a:avLst/>
          </a:prstGeom>
          <a:noFill/>
          <a:ln w="444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65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E98A-8394-2E44-811E-DCA841A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A Close Look at an SoC Cluster</a:t>
            </a:r>
            <a:endParaRPr lang="en-C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2447CA-D652-E647-AB82-02172582C5AA}"/>
              </a:ext>
            </a:extLst>
          </p:cNvPr>
          <p:cNvGrpSpPr/>
          <p:nvPr/>
        </p:nvGrpSpPr>
        <p:grpSpPr>
          <a:xfrm>
            <a:off x="450812" y="1579076"/>
            <a:ext cx="6122505" cy="3910272"/>
            <a:chOff x="378810" y="1960441"/>
            <a:chExt cx="6122505" cy="3910272"/>
          </a:xfrm>
        </p:grpSpPr>
        <p:sp>
          <p:nvSpPr>
            <p:cNvPr id="27" name="矩形 1">
              <a:extLst>
                <a:ext uri="{FF2B5EF4-FFF2-40B4-BE49-F238E27FC236}">
                  <a16:creationId xmlns:a16="http://schemas.microsoft.com/office/drawing/2014/main" id="{083EC653-9800-0F4A-8C8B-251DAD3F9945}"/>
                </a:ext>
              </a:extLst>
            </p:cNvPr>
            <p:cNvSpPr/>
            <p:nvPr/>
          </p:nvSpPr>
          <p:spPr>
            <a:xfrm>
              <a:off x="378810" y="1960441"/>
              <a:ext cx="6122505" cy="3910272"/>
            </a:xfrm>
            <a:prstGeom prst="rect">
              <a:avLst/>
            </a:prstGeom>
            <a:solidFill>
              <a:schemeClr val="bg1">
                <a:lumMod val="95000"/>
                <a:alpha val="90268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圆角矩形 47">
              <a:extLst>
                <a:ext uri="{FF2B5EF4-FFF2-40B4-BE49-F238E27FC236}">
                  <a16:creationId xmlns:a16="http://schemas.microsoft.com/office/drawing/2014/main" id="{F81124E8-E788-4949-A7DD-E5EE95C7B252}"/>
                </a:ext>
              </a:extLst>
            </p:cNvPr>
            <p:cNvSpPr/>
            <p:nvPr/>
          </p:nvSpPr>
          <p:spPr>
            <a:xfrm>
              <a:off x="553288" y="2092964"/>
              <a:ext cx="1381126" cy="367279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48">
              <a:extLst>
                <a:ext uri="{FF2B5EF4-FFF2-40B4-BE49-F238E27FC236}">
                  <a16:creationId xmlns:a16="http://schemas.microsoft.com/office/drawing/2014/main" id="{AE3B5158-7EB2-3941-A82D-E562C603A555}"/>
                </a:ext>
              </a:extLst>
            </p:cNvPr>
            <p:cNvSpPr txBox="1"/>
            <p:nvPr/>
          </p:nvSpPr>
          <p:spPr>
            <a:xfrm>
              <a:off x="484257" y="2554043"/>
              <a:ext cx="15237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/>
                <a:t>Baseboard Management Controller</a:t>
              </a:r>
              <a:endParaRPr kumimoji="1" lang="zh-CN" altLang="en-US" sz="1400" b="1"/>
            </a:p>
          </p:txBody>
        </p:sp>
        <p:sp>
          <p:nvSpPr>
            <p:cNvPr id="31" name="矩形 55">
              <a:extLst>
                <a:ext uri="{FF2B5EF4-FFF2-40B4-BE49-F238E27FC236}">
                  <a16:creationId xmlns:a16="http://schemas.microsoft.com/office/drawing/2014/main" id="{EAABE013-3D80-8143-ACE4-44490ABFF650}"/>
                </a:ext>
              </a:extLst>
            </p:cNvPr>
            <p:cNvSpPr/>
            <p:nvPr/>
          </p:nvSpPr>
          <p:spPr>
            <a:xfrm>
              <a:off x="723172" y="4567526"/>
              <a:ext cx="1062939" cy="354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PCB/SoC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sp>
          <p:nvSpPr>
            <p:cNvPr id="32" name="矩形 56">
              <a:extLst>
                <a:ext uri="{FF2B5EF4-FFF2-40B4-BE49-F238E27FC236}">
                  <a16:creationId xmlns:a16="http://schemas.microsoft.com/office/drawing/2014/main" id="{B3897F49-F60E-104B-8537-F841D193D420}"/>
                </a:ext>
              </a:extLst>
            </p:cNvPr>
            <p:cNvSpPr/>
            <p:nvPr/>
          </p:nvSpPr>
          <p:spPr>
            <a:xfrm>
              <a:off x="721613" y="4985251"/>
              <a:ext cx="1060473" cy="354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Thermal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sp>
          <p:nvSpPr>
            <p:cNvPr id="33" name="矩形 57">
              <a:extLst>
                <a:ext uri="{FF2B5EF4-FFF2-40B4-BE49-F238E27FC236}">
                  <a16:creationId xmlns:a16="http://schemas.microsoft.com/office/drawing/2014/main" id="{D92D59F0-4E62-1146-84DA-423AB203B68C}"/>
                </a:ext>
              </a:extLst>
            </p:cNvPr>
            <p:cNvSpPr/>
            <p:nvPr/>
          </p:nvSpPr>
          <p:spPr>
            <a:xfrm>
              <a:off x="719147" y="5406361"/>
              <a:ext cx="1062939" cy="270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Linux OS</a:t>
              </a:r>
              <a:endParaRPr kumimoji="1" lang="zh-CN" altLang="en-US" sz="1200" b="1"/>
            </a:p>
          </p:txBody>
        </p:sp>
        <p:cxnSp>
          <p:nvCxnSpPr>
            <p:cNvPr id="34" name="肘形连接符 184">
              <a:extLst>
                <a:ext uri="{FF2B5EF4-FFF2-40B4-BE49-F238E27FC236}">
                  <a16:creationId xmlns:a16="http://schemas.microsoft.com/office/drawing/2014/main" id="{D3DC96E8-59B3-6549-9D07-6971227B7E3A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786111" y="4717982"/>
              <a:ext cx="1960005" cy="26578"/>
            </a:xfrm>
            <a:prstGeom prst="bentConnector3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186">
              <a:extLst>
                <a:ext uri="{FF2B5EF4-FFF2-40B4-BE49-F238E27FC236}">
                  <a16:creationId xmlns:a16="http://schemas.microsoft.com/office/drawing/2014/main" id="{2CBE3DD2-148B-D94E-A90B-AC1EAEE019BF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786110" y="4523174"/>
              <a:ext cx="3389826" cy="221386"/>
            </a:xfrm>
            <a:prstGeom prst="bentConnector3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10">
              <a:extLst>
                <a:ext uri="{FF2B5EF4-FFF2-40B4-BE49-F238E27FC236}">
                  <a16:creationId xmlns:a16="http://schemas.microsoft.com/office/drawing/2014/main" id="{57F2BCFA-020F-8E49-9B22-0368BD0FD159}"/>
                </a:ext>
              </a:extLst>
            </p:cNvPr>
            <p:cNvGrpSpPr/>
            <p:nvPr/>
          </p:nvGrpSpPr>
          <p:grpSpPr>
            <a:xfrm>
              <a:off x="2273197" y="2987423"/>
              <a:ext cx="1230337" cy="2157023"/>
              <a:chOff x="3338873" y="2987422"/>
              <a:chExt cx="1230337" cy="2157023"/>
            </a:xfrm>
          </p:grpSpPr>
          <p:sp>
            <p:nvSpPr>
              <p:cNvPr id="37" name="圆角矩形 69">
                <a:extLst>
                  <a:ext uri="{FF2B5EF4-FFF2-40B4-BE49-F238E27FC236}">
                    <a16:creationId xmlns:a16="http://schemas.microsoft.com/office/drawing/2014/main" id="{316DB858-CD47-DD4B-A339-F96A5869FCF7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圆角矩形 70">
                <a:extLst>
                  <a:ext uri="{FF2B5EF4-FFF2-40B4-BE49-F238E27FC236}">
                    <a16:creationId xmlns:a16="http://schemas.microsoft.com/office/drawing/2014/main" id="{99A533D3-E2AB-7C42-AE3B-67CE35A2CAC9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圆角矩形 71">
                <a:extLst>
                  <a:ext uri="{FF2B5EF4-FFF2-40B4-BE49-F238E27FC236}">
                    <a16:creationId xmlns:a16="http://schemas.microsoft.com/office/drawing/2014/main" id="{E5712B8E-32F7-144B-9200-A66B9B5F2B72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0" name="组合 72">
                <a:extLst>
                  <a:ext uri="{FF2B5EF4-FFF2-40B4-BE49-F238E27FC236}">
                    <a16:creationId xmlns:a16="http://schemas.microsoft.com/office/drawing/2014/main" id="{778CD9B5-96F4-B849-BF38-2C44FE9EFAC7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41" name="圆角矩形 73">
                  <a:extLst>
                    <a:ext uri="{FF2B5EF4-FFF2-40B4-BE49-F238E27FC236}">
                      <a16:creationId xmlns:a16="http://schemas.microsoft.com/office/drawing/2014/main" id="{9E26B8C0-F443-1842-900A-0830DF57A70A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2" name="文本框 74">
                  <a:extLst>
                    <a:ext uri="{FF2B5EF4-FFF2-40B4-BE49-F238E27FC236}">
                      <a16:creationId xmlns:a16="http://schemas.microsoft.com/office/drawing/2014/main" id="{736B63EC-C2E0-AB4A-A155-486AB55E1A5F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3</a:t>
                  </a:r>
                  <a:endParaRPr kumimoji="1" lang="zh-CN" altLang="en-US" sz="1400" b="1"/>
                </a:p>
              </p:txBody>
            </p:sp>
            <p:sp>
              <p:nvSpPr>
                <p:cNvPr id="43" name="矩形 76">
                  <a:extLst>
                    <a:ext uri="{FF2B5EF4-FFF2-40B4-BE49-F238E27FC236}">
                      <a16:creationId xmlns:a16="http://schemas.microsoft.com/office/drawing/2014/main" id="{E9792AF2-CE26-8446-A1EE-8BDDC29678DA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44" name="矩形 77">
                  <a:extLst>
                    <a:ext uri="{FF2B5EF4-FFF2-40B4-BE49-F238E27FC236}">
                      <a16:creationId xmlns:a16="http://schemas.microsoft.com/office/drawing/2014/main" id="{DE4770DB-DE4C-FE4C-8C62-9B1BDD7383A7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45" name="矩形 78">
                  <a:extLst>
                    <a:ext uri="{FF2B5EF4-FFF2-40B4-BE49-F238E27FC236}">
                      <a16:creationId xmlns:a16="http://schemas.microsoft.com/office/drawing/2014/main" id="{80A1879E-0F6D-3D42-8C8E-E2E26A26A797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46" name="矩形 79">
                  <a:extLst>
                    <a:ext uri="{FF2B5EF4-FFF2-40B4-BE49-F238E27FC236}">
                      <a16:creationId xmlns:a16="http://schemas.microsoft.com/office/drawing/2014/main" id="{DAFB13A7-F10B-EB42-8E00-8931A0B35730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47" name="矩形 80">
                  <a:extLst>
                    <a:ext uri="{FF2B5EF4-FFF2-40B4-BE49-F238E27FC236}">
                      <a16:creationId xmlns:a16="http://schemas.microsoft.com/office/drawing/2014/main" id="{3F4C78F7-40C7-CD4A-BACF-CC390B9B3A2C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grpSp>
          <p:nvGrpSpPr>
            <p:cNvPr id="48" name="组合 133">
              <a:extLst>
                <a:ext uri="{FF2B5EF4-FFF2-40B4-BE49-F238E27FC236}">
                  <a16:creationId xmlns:a16="http://schemas.microsoft.com/office/drawing/2014/main" id="{EF0ACA60-58E1-5F46-9B49-EABDC55FC846}"/>
                </a:ext>
              </a:extLst>
            </p:cNvPr>
            <p:cNvGrpSpPr/>
            <p:nvPr/>
          </p:nvGrpSpPr>
          <p:grpSpPr>
            <a:xfrm>
              <a:off x="2291324" y="5269013"/>
              <a:ext cx="3945734" cy="463545"/>
              <a:chOff x="7837034" y="6207633"/>
              <a:chExt cx="3945734" cy="463545"/>
            </a:xfrm>
            <a:noFill/>
          </p:grpSpPr>
          <p:sp>
            <p:nvSpPr>
              <p:cNvPr id="49" name="圆角矩形 130">
                <a:extLst>
                  <a:ext uri="{FF2B5EF4-FFF2-40B4-BE49-F238E27FC236}">
                    <a16:creationId xmlns:a16="http://schemas.microsoft.com/office/drawing/2014/main" id="{97C73C99-7479-3F4E-8041-53C54287D917}"/>
                  </a:ext>
                </a:extLst>
              </p:cNvPr>
              <p:cNvSpPr/>
              <p:nvPr/>
            </p:nvSpPr>
            <p:spPr>
              <a:xfrm>
                <a:off x="7837034" y="6207633"/>
                <a:ext cx="3945734" cy="463545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b="1"/>
                  <a:t>Cooling</a:t>
                </a:r>
                <a:br>
                  <a:rPr kumimoji="1" lang="en-US" altLang="zh-CN" sz="1400" b="1"/>
                </a:br>
                <a:r>
                  <a:rPr kumimoji="1" lang="en-US" altLang="zh-CN" sz="1400" b="1"/>
                  <a:t>Devices</a:t>
                </a:r>
                <a:endParaRPr kumimoji="1" lang="zh-CN" altLang="en-US" sz="1400" b="1"/>
              </a:p>
            </p:txBody>
          </p:sp>
          <p:pic>
            <p:nvPicPr>
              <p:cNvPr id="50" name="图片 122">
                <a:extLst>
                  <a:ext uri="{FF2B5EF4-FFF2-40B4-BE49-F238E27FC236}">
                    <a16:creationId xmlns:a16="http://schemas.microsoft.com/office/drawing/2014/main" id="{D238367F-22FE-4D4B-9967-8E7ABC15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1123" y="6252293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1" name="图片 123">
                <a:extLst>
                  <a:ext uri="{FF2B5EF4-FFF2-40B4-BE49-F238E27FC236}">
                    <a16:creationId xmlns:a16="http://schemas.microsoft.com/office/drawing/2014/main" id="{16780D01-3E31-B64F-886F-78C1A97B6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266" y="6259642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2" name="图片 125">
                <a:extLst>
                  <a:ext uri="{FF2B5EF4-FFF2-40B4-BE49-F238E27FC236}">
                    <a16:creationId xmlns:a16="http://schemas.microsoft.com/office/drawing/2014/main" id="{21282633-443D-7042-A4EA-E65AE0AF4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0459" y="6261818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3" name="图片 126">
                <a:extLst>
                  <a:ext uri="{FF2B5EF4-FFF2-40B4-BE49-F238E27FC236}">
                    <a16:creationId xmlns:a16="http://schemas.microsoft.com/office/drawing/2014/main" id="{7E15E90B-2586-7449-B864-B00A6D3B0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4557" y="6259642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4" name="图片 131">
                <a:extLst>
                  <a:ext uri="{FF2B5EF4-FFF2-40B4-BE49-F238E27FC236}">
                    <a16:creationId xmlns:a16="http://schemas.microsoft.com/office/drawing/2014/main" id="{0AF2685E-3E2B-684C-9721-7A2620C06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48655" y="6256578"/>
                <a:ext cx="368493" cy="368493"/>
              </a:xfrm>
              <a:prstGeom prst="rect">
                <a:avLst/>
              </a:prstGeom>
              <a:grpFill/>
            </p:spPr>
          </p:pic>
          <p:pic>
            <p:nvPicPr>
              <p:cNvPr id="55" name="图片 132">
                <a:extLst>
                  <a:ext uri="{FF2B5EF4-FFF2-40B4-BE49-F238E27FC236}">
                    <a16:creationId xmlns:a16="http://schemas.microsoft.com/office/drawing/2014/main" id="{1DEBC317-BA10-7C42-B88F-82270E879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5980" y="6259642"/>
                <a:ext cx="368493" cy="368493"/>
              </a:xfrm>
              <a:prstGeom prst="rect">
                <a:avLst/>
              </a:prstGeom>
              <a:grpFill/>
            </p:spPr>
          </p:pic>
        </p:grpSp>
        <p:sp>
          <p:nvSpPr>
            <p:cNvPr id="56" name="圆角矩形 134">
              <a:extLst>
                <a:ext uri="{FF2B5EF4-FFF2-40B4-BE49-F238E27FC236}">
                  <a16:creationId xmlns:a16="http://schemas.microsoft.com/office/drawing/2014/main" id="{C998C0AB-83D7-BE44-B8FE-7FCC1636A78F}"/>
                </a:ext>
              </a:extLst>
            </p:cNvPr>
            <p:cNvSpPr/>
            <p:nvPr/>
          </p:nvSpPr>
          <p:spPr>
            <a:xfrm>
              <a:off x="2291324" y="2086996"/>
              <a:ext cx="2270451" cy="68896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57" name="文本框 140">
              <a:extLst>
                <a:ext uri="{FF2B5EF4-FFF2-40B4-BE49-F238E27FC236}">
                  <a16:creationId xmlns:a16="http://schemas.microsoft.com/office/drawing/2014/main" id="{43B80130-9FFD-BD41-BF17-BD9F2F835320}"/>
                </a:ext>
              </a:extLst>
            </p:cNvPr>
            <p:cNvSpPr txBox="1"/>
            <p:nvPr/>
          </p:nvSpPr>
          <p:spPr>
            <a:xfrm>
              <a:off x="3369177" y="2064034"/>
              <a:ext cx="13173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/>
                <a:t>Ethernet Switch</a:t>
              </a:r>
              <a:br>
                <a:rPr kumimoji="1" lang="en-US" altLang="zh-CN" sz="1400" b="1"/>
              </a:br>
              <a:r>
                <a:rPr kumimoji="1" lang="en-US" altLang="zh-CN" sz="1400" b="1"/>
                <a:t>Board</a:t>
              </a:r>
              <a:endParaRPr kumimoji="1" lang="zh-CN" altLang="en-US" sz="1400" b="1"/>
            </a:p>
          </p:txBody>
        </p:sp>
        <p:sp>
          <p:nvSpPr>
            <p:cNvPr id="58" name="矩形 141">
              <a:extLst>
                <a:ext uri="{FF2B5EF4-FFF2-40B4-BE49-F238E27FC236}">
                  <a16:creationId xmlns:a16="http://schemas.microsoft.com/office/drawing/2014/main" id="{5532DECC-5601-5843-8319-C52AC175504F}"/>
                </a:ext>
              </a:extLst>
            </p:cNvPr>
            <p:cNvSpPr/>
            <p:nvPr/>
          </p:nvSpPr>
          <p:spPr>
            <a:xfrm>
              <a:off x="2299729" y="2162899"/>
              <a:ext cx="1298249" cy="255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Interface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59" name="矩形 155">
              <a:extLst>
                <a:ext uri="{FF2B5EF4-FFF2-40B4-BE49-F238E27FC236}">
                  <a16:creationId xmlns:a16="http://schemas.microsoft.com/office/drawing/2014/main" id="{CDDF32D3-DF9F-284C-AB29-A176F48D40DD}"/>
                </a:ext>
              </a:extLst>
            </p:cNvPr>
            <p:cNvSpPr/>
            <p:nvPr/>
          </p:nvSpPr>
          <p:spPr>
            <a:xfrm>
              <a:off x="2291682" y="2774853"/>
              <a:ext cx="2227961" cy="240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&amp; Power supply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62" name="肘形连接符 165">
              <a:extLst>
                <a:ext uri="{FF2B5EF4-FFF2-40B4-BE49-F238E27FC236}">
                  <a16:creationId xmlns:a16="http://schemas.microsoft.com/office/drawing/2014/main" id="{0F9F3109-886B-0B41-9DAE-6FE58A49E818}"/>
                </a:ext>
              </a:extLst>
            </p:cNvPr>
            <p:cNvCxnSpPr>
              <a:cxnSpLocks/>
              <a:stCxn id="31" idx="3"/>
              <a:endCxn id="43" idx="1"/>
            </p:cNvCxnSpPr>
            <p:nvPr/>
          </p:nvCxnSpPr>
          <p:spPr>
            <a:xfrm flipV="1">
              <a:off x="1786110" y="3457976"/>
              <a:ext cx="617138" cy="1286585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169">
              <a:extLst>
                <a:ext uri="{FF2B5EF4-FFF2-40B4-BE49-F238E27FC236}">
                  <a16:creationId xmlns:a16="http://schemas.microsoft.com/office/drawing/2014/main" id="{421F9BDD-B5DB-6743-BCBF-C732E80B218F}"/>
                </a:ext>
              </a:extLst>
            </p:cNvPr>
            <p:cNvCxnSpPr>
              <a:cxnSpLocks/>
              <a:stCxn id="31" idx="3"/>
              <a:endCxn id="44" idx="1"/>
            </p:cNvCxnSpPr>
            <p:nvPr/>
          </p:nvCxnSpPr>
          <p:spPr>
            <a:xfrm flipV="1">
              <a:off x="1786110" y="3770012"/>
              <a:ext cx="617138" cy="974548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173">
              <a:extLst>
                <a:ext uri="{FF2B5EF4-FFF2-40B4-BE49-F238E27FC236}">
                  <a16:creationId xmlns:a16="http://schemas.microsoft.com/office/drawing/2014/main" id="{82C91F24-35D3-1E4B-9BA2-C93143B52C7E}"/>
                </a:ext>
              </a:extLst>
            </p:cNvPr>
            <p:cNvCxnSpPr>
              <a:cxnSpLocks/>
              <a:stCxn id="31" idx="3"/>
              <a:endCxn id="45" idx="1"/>
            </p:cNvCxnSpPr>
            <p:nvPr/>
          </p:nvCxnSpPr>
          <p:spPr>
            <a:xfrm flipV="1">
              <a:off x="1786110" y="4082050"/>
              <a:ext cx="617136" cy="662511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连接符 180">
              <a:extLst>
                <a:ext uri="{FF2B5EF4-FFF2-40B4-BE49-F238E27FC236}">
                  <a16:creationId xmlns:a16="http://schemas.microsoft.com/office/drawing/2014/main" id="{E16DD798-A0E8-E543-BFD3-FD41B3238655}"/>
                </a:ext>
              </a:extLst>
            </p:cNvPr>
            <p:cNvCxnSpPr>
              <a:cxnSpLocks/>
              <a:stCxn id="31" idx="3"/>
              <a:endCxn id="46" idx="1"/>
            </p:cNvCxnSpPr>
            <p:nvPr/>
          </p:nvCxnSpPr>
          <p:spPr>
            <a:xfrm flipV="1">
              <a:off x="1786110" y="4399922"/>
              <a:ext cx="617136" cy="344639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182">
              <a:extLst>
                <a:ext uri="{FF2B5EF4-FFF2-40B4-BE49-F238E27FC236}">
                  <a16:creationId xmlns:a16="http://schemas.microsoft.com/office/drawing/2014/main" id="{EA788126-D4F4-BC4E-9D41-AC300A2B3BAC}"/>
                </a:ext>
              </a:extLst>
            </p:cNvPr>
            <p:cNvCxnSpPr>
              <a:cxnSpLocks/>
              <a:stCxn id="31" idx="3"/>
              <a:endCxn id="47" idx="1"/>
            </p:cNvCxnSpPr>
            <p:nvPr/>
          </p:nvCxnSpPr>
          <p:spPr>
            <a:xfrm flipV="1">
              <a:off x="1786110" y="4715164"/>
              <a:ext cx="617136" cy="29397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194">
              <a:extLst>
                <a:ext uri="{FF2B5EF4-FFF2-40B4-BE49-F238E27FC236}">
                  <a16:creationId xmlns:a16="http://schemas.microsoft.com/office/drawing/2014/main" id="{9C7EC9BF-40DE-054C-A615-2580185371E7}"/>
                </a:ext>
              </a:extLst>
            </p:cNvPr>
            <p:cNvSpPr/>
            <p:nvPr/>
          </p:nvSpPr>
          <p:spPr>
            <a:xfrm>
              <a:off x="721613" y="3730066"/>
              <a:ext cx="1058007" cy="356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Manager APIs</a:t>
              </a:r>
              <a:endParaRPr kumimoji="1" lang="zh-CN" altLang="en-US" sz="1200" b="1"/>
            </a:p>
          </p:txBody>
        </p:sp>
        <p:sp>
          <p:nvSpPr>
            <p:cNvPr id="68" name="矩形 227">
              <a:extLst>
                <a:ext uri="{FF2B5EF4-FFF2-40B4-BE49-F238E27FC236}">
                  <a16:creationId xmlns:a16="http://schemas.microsoft.com/office/drawing/2014/main" id="{F801A5C4-9C07-3C47-BBFF-E939220C934D}"/>
                </a:ext>
              </a:extLst>
            </p:cNvPr>
            <p:cNvSpPr/>
            <p:nvPr/>
          </p:nvSpPr>
          <p:spPr>
            <a:xfrm>
              <a:off x="716681" y="2201149"/>
              <a:ext cx="1062939" cy="382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Network Interface</a:t>
              </a:r>
              <a:endParaRPr kumimoji="1" lang="zh-CN" altLang="en-US" sz="1200" b="1"/>
            </a:p>
          </p:txBody>
        </p:sp>
        <p:sp>
          <p:nvSpPr>
            <p:cNvPr id="69" name="矩形 242">
              <a:extLst>
                <a:ext uri="{FF2B5EF4-FFF2-40B4-BE49-F238E27FC236}">
                  <a16:creationId xmlns:a16="http://schemas.microsoft.com/office/drawing/2014/main" id="{690E9F93-608A-8946-89BE-634FDCD6031B}"/>
                </a:ext>
              </a:extLst>
            </p:cNvPr>
            <p:cNvSpPr/>
            <p:nvPr/>
          </p:nvSpPr>
          <p:spPr>
            <a:xfrm>
              <a:off x="721613" y="3310882"/>
              <a:ext cx="1058007" cy="356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Web</a:t>
              </a:r>
            </a:p>
            <a:p>
              <a:pPr algn="ctr"/>
              <a:r>
                <a:rPr kumimoji="1" lang="en-US" altLang="zh-CN" sz="1200" b="1"/>
                <a:t>Backend</a:t>
              </a:r>
              <a:endParaRPr kumimoji="1" lang="zh-CN" altLang="en-US" sz="1200" b="1"/>
            </a:p>
          </p:txBody>
        </p:sp>
        <p:sp>
          <p:nvSpPr>
            <p:cNvPr id="70" name="矩形 243">
              <a:extLst>
                <a:ext uri="{FF2B5EF4-FFF2-40B4-BE49-F238E27FC236}">
                  <a16:creationId xmlns:a16="http://schemas.microsoft.com/office/drawing/2014/main" id="{CE379719-6866-FD47-8AD0-E5B1EA71BBBE}"/>
                </a:ext>
              </a:extLst>
            </p:cNvPr>
            <p:cNvSpPr/>
            <p:nvPr/>
          </p:nvSpPr>
          <p:spPr>
            <a:xfrm>
              <a:off x="723500" y="4150941"/>
              <a:ext cx="1062939" cy="356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/>
                <a:t>Power</a:t>
              </a:r>
            </a:p>
            <a:p>
              <a:pPr algn="ctr"/>
              <a:r>
                <a:rPr kumimoji="1" lang="en-US" altLang="zh-CN" sz="1200" b="1"/>
                <a:t>Manager</a:t>
              </a:r>
              <a:endParaRPr kumimoji="1" lang="zh-CN" altLang="en-US" sz="1200" b="1"/>
            </a:p>
          </p:txBody>
        </p:sp>
        <p:cxnSp>
          <p:nvCxnSpPr>
            <p:cNvPr id="76" name="肘形连接符 5">
              <a:extLst>
                <a:ext uri="{FF2B5EF4-FFF2-40B4-BE49-F238E27FC236}">
                  <a16:creationId xmlns:a16="http://schemas.microsoft.com/office/drawing/2014/main" id="{A89183B4-96FF-1546-BA0E-486CF726D6C5}"/>
                </a:ext>
              </a:extLst>
            </p:cNvPr>
            <p:cNvCxnSpPr>
              <a:cxnSpLocks/>
              <a:stCxn id="32" idx="3"/>
              <a:endCxn id="49" idx="1"/>
            </p:cNvCxnSpPr>
            <p:nvPr/>
          </p:nvCxnSpPr>
          <p:spPr>
            <a:xfrm>
              <a:off x="1782086" y="5162285"/>
              <a:ext cx="509239" cy="338500"/>
            </a:xfrm>
            <a:prstGeom prst="bentConnector3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圆角矩形 4">
              <a:extLst>
                <a:ext uri="{FF2B5EF4-FFF2-40B4-BE49-F238E27FC236}">
                  <a16:creationId xmlns:a16="http://schemas.microsoft.com/office/drawing/2014/main" id="{0E1488F9-E80C-A74B-A4B7-C82B3AF2B901}"/>
                </a:ext>
              </a:extLst>
            </p:cNvPr>
            <p:cNvSpPr/>
            <p:nvPr/>
          </p:nvSpPr>
          <p:spPr>
            <a:xfrm>
              <a:off x="4906777" y="2347348"/>
              <a:ext cx="1381126" cy="39925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/>
                <a:t>Backplane</a:t>
              </a:r>
              <a:endParaRPr kumimoji="1" lang="zh-CN" altLang="en-US" sz="1400" b="1"/>
            </a:p>
          </p:txBody>
        </p:sp>
        <p:grpSp>
          <p:nvGrpSpPr>
            <p:cNvPr id="78" name="组合 11">
              <a:extLst>
                <a:ext uri="{FF2B5EF4-FFF2-40B4-BE49-F238E27FC236}">
                  <a16:creationId xmlns:a16="http://schemas.microsoft.com/office/drawing/2014/main" id="{6AE96E1B-3F3E-1B41-9D8A-642F6F3B96C7}"/>
                </a:ext>
              </a:extLst>
            </p:cNvPr>
            <p:cNvGrpSpPr/>
            <p:nvPr/>
          </p:nvGrpSpPr>
          <p:grpSpPr>
            <a:xfrm>
              <a:off x="3738238" y="2983252"/>
              <a:ext cx="1230337" cy="2157023"/>
              <a:chOff x="3338873" y="2987422"/>
              <a:chExt cx="1230337" cy="2157023"/>
            </a:xfrm>
          </p:grpSpPr>
          <p:sp>
            <p:nvSpPr>
              <p:cNvPr id="79" name="圆角矩形 12">
                <a:extLst>
                  <a:ext uri="{FF2B5EF4-FFF2-40B4-BE49-F238E27FC236}">
                    <a16:creationId xmlns:a16="http://schemas.microsoft.com/office/drawing/2014/main" id="{F60F20F6-DB7F-A348-957B-8941524F9DE5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圆角矩形 13">
                <a:extLst>
                  <a:ext uri="{FF2B5EF4-FFF2-40B4-BE49-F238E27FC236}">
                    <a16:creationId xmlns:a16="http://schemas.microsoft.com/office/drawing/2014/main" id="{E1F66A66-91C0-2F4D-8F54-AC17B731F22E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圆角矩形 14">
                <a:extLst>
                  <a:ext uri="{FF2B5EF4-FFF2-40B4-BE49-F238E27FC236}">
                    <a16:creationId xmlns:a16="http://schemas.microsoft.com/office/drawing/2014/main" id="{B810F1C1-5BC2-DE43-9390-AE4F9A99866C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82" name="组合 15">
                <a:extLst>
                  <a:ext uri="{FF2B5EF4-FFF2-40B4-BE49-F238E27FC236}">
                    <a16:creationId xmlns:a16="http://schemas.microsoft.com/office/drawing/2014/main" id="{BD87572B-316A-5749-A1C3-F39B0A533E34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83" name="圆角矩形 16">
                  <a:extLst>
                    <a:ext uri="{FF2B5EF4-FFF2-40B4-BE49-F238E27FC236}">
                      <a16:creationId xmlns:a16="http://schemas.microsoft.com/office/drawing/2014/main" id="{17A8C996-1516-3B42-9A52-F6BF9CA5A042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4" name="文本框 17">
                  <a:extLst>
                    <a:ext uri="{FF2B5EF4-FFF2-40B4-BE49-F238E27FC236}">
                      <a16:creationId xmlns:a16="http://schemas.microsoft.com/office/drawing/2014/main" id="{066E1479-E77E-214F-90D5-CAAC10C800A0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2</a:t>
                  </a:r>
                  <a:endParaRPr kumimoji="1" lang="zh-CN" altLang="en-US" sz="1400" b="1"/>
                </a:p>
              </p:txBody>
            </p:sp>
            <p:sp>
              <p:nvSpPr>
                <p:cNvPr id="85" name="矩形 18">
                  <a:extLst>
                    <a:ext uri="{FF2B5EF4-FFF2-40B4-BE49-F238E27FC236}">
                      <a16:creationId xmlns:a16="http://schemas.microsoft.com/office/drawing/2014/main" id="{A864F947-338F-2840-B507-656BB2DDBAC9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86" name="矩形 19">
                  <a:extLst>
                    <a:ext uri="{FF2B5EF4-FFF2-40B4-BE49-F238E27FC236}">
                      <a16:creationId xmlns:a16="http://schemas.microsoft.com/office/drawing/2014/main" id="{190B7CF5-E631-1F42-AA7B-A428A57C464B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87" name="矩形 20">
                  <a:extLst>
                    <a:ext uri="{FF2B5EF4-FFF2-40B4-BE49-F238E27FC236}">
                      <a16:creationId xmlns:a16="http://schemas.microsoft.com/office/drawing/2014/main" id="{38B41934-104B-BC4E-86BC-8B364C0C47D1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88" name="矩形 21">
                  <a:extLst>
                    <a:ext uri="{FF2B5EF4-FFF2-40B4-BE49-F238E27FC236}">
                      <a16:creationId xmlns:a16="http://schemas.microsoft.com/office/drawing/2014/main" id="{CC8691CE-913C-3543-9BD6-9364888AB7A3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89" name="矩形 22">
                  <a:extLst>
                    <a:ext uri="{FF2B5EF4-FFF2-40B4-BE49-F238E27FC236}">
                      <a16:creationId xmlns:a16="http://schemas.microsoft.com/office/drawing/2014/main" id="{D3D3EDC3-55C9-3341-ABCC-C4339B366E78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grpSp>
          <p:nvGrpSpPr>
            <p:cNvPr id="90" name="组合 23">
              <a:extLst>
                <a:ext uri="{FF2B5EF4-FFF2-40B4-BE49-F238E27FC236}">
                  <a16:creationId xmlns:a16="http://schemas.microsoft.com/office/drawing/2014/main" id="{9634FB47-6C38-3A48-B114-78C4A31E4FA3}"/>
                </a:ext>
              </a:extLst>
            </p:cNvPr>
            <p:cNvGrpSpPr/>
            <p:nvPr/>
          </p:nvGrpSpPr>
          <p:grpSpPr>
            <a:xfrm>
              <a:off x="5151299" y="2983252"/>
              <a:ext cx="1230337" cy="2157023"/>
              <a:chOff x="3338873" y="2987422"/>
              <a:chExt cx="1230337" cy="2157023"/>
            </a:xfrm>
          </p:grpSpPr>
          <p:sp>
            <p:nvSpPr>
              <p:cNvPr id="91" name="圆角矩形 24">
                <a:extLst>
                  <a:ext uri="{FF2B5EF4-FFF2-40B4-BE49-F238E27FC236}">
                    <a16:creationId xmlns:a16="http://schemas.microsoft.com/office/drawing/2014/main" id="{B1EA7F6C-B5B1-0540-8706-56A42496BB5D}"/>
                  </a:ext>
                </a:extLst>
              </p:cNvPr>
              <p:cNvSpPr/>
              <p:nvPr/>
            </p:nvSpPr>
            <p:spPr>
              <a:xfrm>
                <a:off x="3543906" y="2987422"/>
                <a:ext cx="1025304" cy="202411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圆角矩形 25">
                <a:extLst>
                  <a:ext uri="{FF2B5EF4-FFF2-40B4-BE49-F238E27FC236}">
                    <a16:creationId xmlns:a16="http://schemas.microsoft.com/office/drawing/2014/main" id="{CB1A2CD9-382A-D64A-8BA3-30690E30F8BF}"/>
                  </a:ext>
                </a:extLst>
              </p:cNvPr>
              <p:cNvSpPr/>
              <p:nvPr/>
            </p:nvSpPr>
            <p:spPr>
              <a:xfrm>
                <a:off x="3484682" y="3062624"/>
                <a:ext cx="1025304" cy="198816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圆角矩形 26">
                <a:extLst>
                  <a:ext uri="{FF2B5EF4-FFF2-40B4-BE49-F238E27FC236}">
                    <a16:creationId xmlns:a16="http://schemas.microsoft.com/office/drawing/2014/main" id="{B498AE52-029D-F046-953B-6C5C8B1BE6F2}"/>
                  </a:ext>
                </a:extLst>
              </p:cNvPr>
              <p:cNvSpPr/>
              <p:nvPr/>
            </p:nvSpPr>
            <p:spPr>
              <a:xfrm>
                <a:off x="3422735" y="3145149"/>
                <a:ext cx="1025304" cy="19524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0000"/>
                </a:schemeClr>
              </a:solidFill>
              <a:ln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94" name="组合 27">
                <a:extLst>
                  <a:ext uri="{FF2B5EF4-FFF2-40B4-BE49-F238E27FC236}">
                    <a16:creationId xmlns:a16="http://schemas.microsoft.com/office/drawing/2014/main" id="{54F23361-2858-1548-9560-8DBCC56B0D25}"/>
                  </a:ext>
                </a:extLst>
              </p:cNvPr>
              <p:cNvGrpSpPr/>
              <p:nvPr/>
            </p:nvGrpSpPr>
            <p:grpSpPr>
              <a:xfrm>
                <a:off x="3338873" y="3238257"/>
                <a:ext cx="1062681" cy="1906188"/>
                <a:chOff x="10386674" y="4001624"/>
                <a:chExt cx="1062681" cy="1906188"/>
              </a:xfrm>
            </p:grpSpPr>
            <p:sp>
              <p:nvSpPr>
                <p:cNvPr id="95" name="圆角矩形 28">
                  <a:extLst>
                    <a:ext uri="{FF2B5EF4-FFF2-40B4-BE49-F238E27FC236}">
                      <a16:creationId xmlns:a16="http://schemas.microsoft.com/office/drawing/2014/main" id="{304DDF53-5E56-A943-87F6-DCF34984BE68}"/>
                    </a:ext>
                  </a:extLst>
                </p:cNvPr>
                <p:cNvSpPr/>
                <p:nvPr/>
              </p:nvSpPr>
              <p:spPr>
                <a:xfrm>
                  <a:off x="10404801" y="4001624"/>
                  <a:ext cx="1025304" cy="190618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6" name="文本框 29">
                  <a:extLst>
                    <a:ext uri="{FF2B5EF4-FFF2-40B4-BE49-F238E27FC236}">
                      <a16:creationId xmlns:a16="http://schemas.microsoft.com/office/drawing/2014/main" id="{8D9E9EC1-539F-A44C-A5D4-42513660E251}"/>
                    </a:ext>
                  </a:extLst>
                </p:cNvPr>
                <p:cNvSpPr txBox="1"/>
                <p:nvPr/>
              </p:nvSpPr>
              <p:spPr>
                <a:xfrm>
                  <a:off x="10386674" y="5600035"/>
                  <a:ext cx="10626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/>
                    <a:t>PCB 1</a:t>
                  </a:r>
                  <a:endParaRPr kumimoji="1" lang="zh-CN" altLang="en-US" sz="1400" b="1"/>
                </a:p>
              </p:txBody>
            </p:sp>
            <p:sp>
              <p:nvSpPr>
                <p:cNvPr id="97" name="矩形 30">
                  <a:extLst>
                    <a:ext uri="{FF2B5EF4-FFF2-40B4-BE49-F238E27FC236}">
                      <a16:creationId xmlns:a16="http://schemas.microsoft.com/office/drawing/2014/main" id="{F284341E-0B5C-BE43-A6EB-152272921C7A}"/>
                    </a:ext>
                  </a:extLst>
                </p:cNvPr>
                <p:cNvSpPr/>
                <p:nvPr/>
              </p:nvSpPr>
              <p:spPr>
                <a:xfrm>
                  <a:off x="10516726" y="4106726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1</a:t>
                  </a:r>
                  <a:endParaRPr kumimoji="1" lang="zh-CN" altLang="en-US" sz="1200" b="1"/>
                </a:p>
              </p:txBody>
            </p:sp>
            <p:sp>
              <p:nvSpPr>
                <p:cNvPr id="98" name="矩形 31">
                  <a:extLst>
                    <a:ext uri="{FF2B5EF4-FFF2-40B4-BE49-F238E27FC236}">
                      <a16:creationId xmlns:a16="http://schemas.microsoft.com/office/drawing/2014/main" id="{24DBB9AB-CC70-3D44-9A89-3DB71C28720F}"/>
                    </a:ext>
                  </a:extLst>
                </p:cNvPr>
                <p:cNvSpPr/>
                <p:nvPr/>
              </p:nvSpPr>
              <p:spPr>
                <a:xfrm>
                  <a:off x="10516726" y="4418763"/>
                  <a:ext cx="802584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b="1"/>
                    <a:t>SoC 2</a:t>
                  </a:r>
                  <a:endParaRPr kumimoji="1" lang="zh-CN" altLang="en-US" sz="1200" b="1"/>
                </a:p>
              </p:txBody>
            </p:sp>
            <p:sp>
              <p:nvSpPr>
                <p:cNvPr id="99" name="矩形 32">
                  <a:extLst>
                    <a:ext uri="{FF2B5EF4-FFF2-40B4-BE49-F238E27FC236}">
                      <a16:creationId xmlns:a16="http://schemas.microsoft.com/office/drawing/2014/main" id="{5A287A18-3152-5B45-BF7C-AEF9ACA82287}"/>
                    </a:ext>
                  </a:extLst>
                </p:cNvPr>
                <p:cNvSpPr/>
                <p:nvPr/>
              </p:nvSpPr>
              <p:spPr>
                <a:xfrm>
                  <a:off x="10516724" y="4730800"/>
                  <a:ext cx="802583" cy="2292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3</a:t>
                  </a:r>
                  <a:endParaRPr kumimoji="1" lang="zh-CN" altLang="en-US" sz="1200" b="1"/>
                </a:p>
              </p:txBody>
            </p:sp>
            <p:sp>
              <p:nvSpPr>
                <p:cNvPr id="100" name="矩形 33">
                  <a:extLst>
                    <a:ext uri="{FF2B5EF4-FFF2-40B4-BE49-F238E27FC236}">
                      <a16:creationId xmlns:a16="http://schemas.microsoft.com/office/drawing/2014/main" id="{8E9CA8A6-8859-4441-ABDB-6ED51D70D549}"/>
                    </a:ext>
                  </a:extLst>
                </p:cNvPr>
                <p:cNvSpPr/>
                <p:nvPr/>
              </p:nvSpPr>
              <p:spPr>
                <a:xfrm>
                  <a:off x="10516724" y="5042837"/>
                  <a:ext cx="802583" cy="240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4</a:t>
                  </a:r>
                  <a:endParaRPr kumimoji="1" lang="zh-CN" altLang="en-US" sz="1200" b="1"/>
                </a:p>
              </p:txBody>
            </p:sp>
            <p:sp>
              <p:nvSpPr>
                <p:cNvPr id="101" name="矩形 34">
                  <a:extLst>
                    <a:ext uri="{FF2B5EF4-FFF2-40B4-BE49-F238E27FC236}">
                      <a16:creationId xmlns:a16="http://schemas.microsoft.com/office/drawing/2014/main" id="{C6FBD5D9-134C-044E-8BFE-ECE31016BB95}"/>
                    </a:ext>
                  </a:extLst>
                </p:cNvPr>
                <p:cNvSpPr/>
                <p:nvPr/>
              </p:nvSpPr>
              <p:spPr>
                <a:xfrm>
                  <a:off x="10516724" y="5354874"/>
                  <a:ext cx="802583" cy="2473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zh-CN" sz="1200" b="1"/>
                    <a:t>SoC 5</a:t>
                  </a:r>
                  <a:endParaRPr kumimoji="1" lang="zh-CN" altLang="en-US" sz="1200" b="1"/>
                </a:p>
              </p:txBody>
            </p:sp>
          </p:grpSp>
        </p:grpSp>
        <p:cxnSp>
          <p:nvCxnSpPr>
            <p:cNvPr id="102" name="直线箭头连接符 150">
              <a:extLst>
                <a:ext uri="{FF2B5EF4-FFF2-40B4-BE49-F238E27FC236}">
                  <a16:creationId xmlns:a16="http://schemas.microsoft.com/office/drawing/2014/main" id="{CEE56F8C-4E5C-134E-AF74-D78CB5495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125" y="2766086"/>
              <a:ext cx="0" cy="46800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46">
              <a:extLst>
                <a:ext uri="{FF2B5EF4-FFF2-40B4-BE49-F238E27FC236}">
                  <a16:creationId xmlns:a16="http://schemas.microsoft.com/office/drawing/2014/main" id="{1300A805-01AA-D745-BAC0-515556EF1D13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V="1">
              <a:off x="4269016" y="2777250"/>
              <a:ext cx="1375912" cy="456836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48">
              <a:extLst>
                <a:ext uri="{FF2B5EF4-FFF2-40B4-BE49-F238E27FC236}">
                  <a16:creationId xmlns:a16="http://schemas.microsoft.com/office/drawing/2014/main" id="{BB92ED74-B1CD-D645-BEA1-8DCC43B6809E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2803976" y="2777147"/>
              <a:ext cx="2502553" cy="461111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肘形连接符 127">
              <a:extLst>
                <a:ext uri="{FF2B5EF4-FFF2-40B4-BE49-F238E27FC236}">
                  <a16:creationId xmlns:a16="http://schemas.microsoft.com/office/drawing/2014/main" id="{2363F1EC-CBCB-B14D-959D-F5B8D97ADD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63745" y="2559028"/>
              <a:ext cx="344998" cy="1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99">
              <a:extLst>
                <a:ext uri="{FF2B5EF4-FFF2-40B4-BE49-F238E27FC236}">
                  <a16:creationId xmlns:a16="http://schemas.microsoft.com/office/drawing/2014/main" id="{2E01717B-6109-B142-A4FE-D06B618A79C1}"/>
                </a:ext>
              </a:extLst>
            </p:cNvPr>
            <p:cNvSpPr/>
            <p:nvPr/>
          </p:nvSpPr>
          <p:spPr>
            <a:xfrm>
              <a:off x="2294831" y="2453155"/>
              <a:ext cx="1298249" cy="255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</a:rPr>
                <a:t>Network Interface</a:t>
              </a:r>
              <a:endParaRPr kumimoji="1" lang="zh-CN" altLang="en-US" sz="1050" b="1">
                <a:solidFill>
                  <a:schemeClr val="tx1"/>
                </a:solidFill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3833DCE5-DC36-0144-8364-FECF30FB92E4}"/>
              </a:ext>
            </a:extLst>
          </p:cNvPr>
          <p:cNvSpPr txBox="1"/>
          <p:nvPr/>
        </p:nvSpPr>
        <p:spPr>
          <a:xfrm>
            <a:off x="944310" y="5591367"/>
            <a:ext cx="5066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b="1"/>
              <a:t>The Conceptual Architecture of an SoC Cluster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708B5EF-A29E-0545-8C58-0FD8808CAA84}"/>
              </a:ext>
            </a:extLst>
          </p:cNvPr>
          <p:cNvSpPr txBox="1"/>
          <p:nvPr/>
        </p:nvSpPr>
        <p:spPr>
          <a:xfrm>
            <a:off x="6984254" y="1550341"/>
            <a:ext cx="50810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C00000"/>
                </a:solidFill>
              </a:rPr>
              <a:t>Computing units</a:t>
            </a:r>
            <a:r>
              <a:rPr lang="en-CN" sz="2200" dirty="0"/>
              <a:t>: Every 5 </a:t>
            </a:r>
            <a:r>
              <a:rPr lang="en-US" sz="2200" dirty="0"/>
              <a:t>mobile </a:t>
            </a:r>
            <a:r>
              <a:rPr lang="en-CN" sz="2200" dirty="0"/>
              <a:t>SoCs are integrated into one printable circuit board (PCB). (60 SoCs in total)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C00000"/>
                </a:solidFill>
              </a:rPr>
              <a:t>Networking: </a:t>
            </a:r>
            <a:r>
              <a:rPr lang="en-CN" sz="2200" dirty="0"/>
              <a:t>One backplane and one Ethernet Switch Board (20 Gbps); 2-layer </a:t>
            </a:r>
            <a:r>
              <a:rPr lang="en-US" sz="2200" dirty="0"/>
              <a:t>E</a:t>
            </a:r>
            <a:r>
              <a:rPr lang="en-CN" sz="2200" dirty="0"/>
              <a:t>thernet networking and power suppl</a:t>
            </a:r>
            <a:r>
              <a:rPr lang="en-US" sz="2200" dirty="0"/>
              <a:t>y</a:t>
            </a:r>
            <a:endParaRPr lang="en-CN" sz="2200" dirty="0"/>
          </a:p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C00000"/>
                </a:solidFill>
              </a:rPr>
              <a:t>Server management: </a:t>
            </a:r>
            <a:r>
              <a:rPr lang="en-CN" sz="2200" dirty="0"/>
              <a:t>One baseboard management controller (BMC); SoC/PCB controler, thermal manager, etc.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C00000"/>
                </a:solidFill>
              </a:rPr>
              <a:t>Cooling devices: </a:t>
            </a:r>
            <a:r>
              <a:rPr lang="en-CN" sz="2200" dirty="0"/>
              <a:t>8 fans</a:t>
            </a:r>
          </a:p>
          <a:p>
            <a:pPr marL="342900" indent="-342900">
              <a:buFont typeface="Wingdings" pitchFamily="2" charset="2"/>
              <a:buChar char="q"/>
            </a:pPr>
            <a:endParaRPr lang="en-CN" sz="22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63AACDC-CAA6-EF4E-9E7C-8EF5DC7C9D59}"/>
              </a:ext>
            </a:extLst>
          </p:cNvPr>
          <p:cNvSpPr/>
          <p:nvPr/>
        </p:nvSpPr>
        <p:spPr>
          <a:xfrm rot="5400000">
            <a:off x="4017838" y="3001288"/>
            <a:ext cx="626770" cy="4244829"/>
          </a:xfrm>
          <a:prstGeom prst="rect">
            <a:avLst/>
          </a:prstGeom>
          <a:noFill/>
          <a:ln w="444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91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E98A-8394-2E44-811E-DCA841A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Trace Anslysis of Mobile Cloud Gaming</a:t>
            </a: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0FA83466-CC85-E646-9D33-37531D50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728365" cy="4727725"/>
          </a:xfrm>
        </p:spPr>
        <p:txBody>
          <a:bodyPr/>
          <a:lstStyle/>
          <a:p>
            <a:r>
              <a:rPr lang="en-CN" dirty="0"/>
              <a:t>Real-world traces: Network traffic of an in-the-wild SoC Cluster over 38 hours, only serving mobile cloud gaming services</a:t>
            </a: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F9E622C6-3AEB-3245-B1CD-0E1CE4BD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19400" y="2639843"/>
            <a:ext cx="6553200" cy="2389015"/>
          </a:xfrm>
          <a:prstGeom prst="rect">
            <a:avLst/>
          </a:prstGeom>
        </p:spPr>
      </p:pic>
      <p:sp>
        <p:nvSpPr>
          <p:cNvPr id="10" name="文本框 6">
            <a:extLst>
              <a:ext uri="{FF2B5EF4-FFF2-40B4-BE49-F238E27FC236}">
                <a16:creationId xmlns:a16="http://schemas.microsoft.com/office/drawing/2014/main" id="{80BA7FD9-36C3-4B49-8A92-00E798709B8D}"/>
              </a:ext>
            </a:extLst>
          </p:cNvPr>
          <p:cNvSpPr txBox="1"/>
          <p:nvPr/>
        </p:nvSpPr>
        <p:spPr>
          <a:xfrm>
            <a:off x="4393870" y="5210356"/>
            <a:ext cx="447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C00000"/>
                </a:solidFill>
                <a:cs typeface="Times New Roman" panose="02020603050405020304" pitchFamily="18" charset="0"/>
              </a:rPr>
              <a:t>Up to 25x Outbound Traffic Gap</a:t>
            </a:r>
            <a:endParaRPr kumimoji="1" lang="zh-CN" altLang="en-US" sz="2000" b="1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80FCCF-2EBC-8146-AA6D-3324E6CA4973}"/>
              </a:ext>
            </a:extLst>
          </p:cNvPr>
          <p:cNvCxnSpPr/>
          <p:nvPr/>
        </p:nvCxnSpPr>
        <p:spPr>
          <a:xfrm>
            <a:off x="4393870" y="4358247"/>
            <a:ext cx="0" cy="838800"/>
          </a:xfrm>
          <a:prstGeom prst="straightConnector1">
            <a:avLst/>
          </a:prstGeom>
          <a:ln w="476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B32EB7-9D26-534E-B6FC-7BDA68DCFC91}"/>
              </a:ext>
            </a:extLst>
          </p:cNvPr>
          <p:cNvCxnSpPr>
            <a:cxnSpLocks/>
          </p:cNvCxnSpPr>
          <p:nvPr/>
        </p:nvCxnSpPr>
        <p:spPr>
          <a:xfrm>
            <a:off x="4393870" y="5177498"/>
            <a:ext cx="4464000" cy="0"/>
          </a:xfrm>
          <a:prstGeom prst="straightConnector1">
            <a:avLst/>
          </a:prstGeom>
          <a:ln w="476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CC961B-8F9F-0F43-9376-68B6831C7B74}"/>
              </a:ext>
            </a:extLst>
          </p:cNvPr>
          <p:cNvCxnSpPr>
            <a:cxnSpLocks/>
          </p:cNvCxnSpPr>
          <p:nvPr/>
        </p:nvCxnSpPr>
        <p:spPr>
          <a:xfrm flipV="1">
            <a:off x="8870867" y="3158842"/>
            <a:ext cx="0" cy="204120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6">
            <a:extLst>
              <a:ext uri="{FF2B5EF4-FFF2-40B4-BE49-F238E27FC236}">
                <a16:creationId xmlns:a16="http://schemas.microsoft.com/office/drawing/2014/main" id="{9154F188-52EB-F34A-BD89-581CFB7E7F93}"/>
              </a:ext>
            </a:extLst>
          </p:cNvPr>
          <p:cNvSpPr txBox="1"/>
          <p:nvPr/>
        </p:nvSpPr>
        <p:spPr>
          <a:xfrm>
            <a:off x="1151919" y="5719041"/>
            <a:ext cx="10201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cs typeface="Times New Roman" panose="02020603050405020304" pitchFamily="18" charset="0"/>
              </a:rPr>
              <a:t>High hardware usage variation drives us to explore </a:t>
            </a:r>
            <a:r>
              <a:rPr kumimoji="1" lang="en-US" altLang="zh-CN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>whether SoC Clusters can efficiently support other workloads.</a:t>
            </a:r>
            <a:endParaRPr kumimoji="1" lang="zh-CN" alt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2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B6E3-695B-2A4C-96FF-F47BF5AB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Resource Subscription of Cloud/Edge VMs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ADE1E2D-0B00-9347-8A1B-FD6E990AF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9"/>
            <a:ext cx="10998200" cy="1593186"/>
          </a:xfrm>
        </p:spPr>
        <p:txBody>
          <a:bodyPr>
            <a:normAutofit lnSpcReduction="10000"/>
          </a:bodyPr>
          <a:lstStyle/>
          <a:p>
            <a:r>
              <a:rPr lang="en-CN" b="1"/>
              <a:t>Smartphone Configuration</a:t>
            </a:r>
            <a:r>
              <a:rPr lang="en-CN"/>
              <a:t>: Qualcomm Snapdragon 865 (released in 2020), 8 CPU cores, 12 GB memory, 256 GB storage</a:t>
            </a:r>
          </a:p>
          <a:p>
            <a:r>
              <a:rPr lang="en-CN" b="1"/>
              <a:t>Two VM subscription traces</a:t>
            </a:r>
            <a:r>
              <a:rPr lang="en-CN"/>
              <a:t>: Microsoft Azure Cloud VMs</a:t>
            </a:r>
            <a:r>
              <a:rPr lang="en-CN" baseline="30000"/>
              <a:t>[1]</a:t>
            </a:r>
            <a:r>
              <a:rPr lang="en-CN"/>
              <a:t> and Alibaba ENS Edge VMs</a:t>
            </a:r>
            <a:r>
              <a:rPr lang="en-CN" baseline="30000"/>
              <a:t> [2]</a:t>
            </a:r>
            <a:endParaRPr lang="en-CN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C3BA071-BE57-D848-851C-A21537112B8D}"/>
              </a:ext>
            </a:extLst>
          </p:cNvPr>
          <p:cNvSpPr txBox="1">
            <a:spLocks/>
          </p:cNvSpPr>
          <p:nvPr/>
        </p:nvSpPr>
        <p:spPr>
          <a:xfrm>
            <a:off x="8390080" y="5231994"/>
            <a:ext cx="3674920" cy="159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sz="1400" baseline="30000" dirty="0">
                <a:solidFill>
                  <a:schemeClr val="tx2"/>
                </a:solidFill>
              </a:rPr>
              <a:t>[1] </a:t>
            </a:r>
            <a:r>
              <a:rPr lang="en-CN" sz="1400" dirty="0">
                <a:solidFill>
                  <a:schemeClr val="tx2"/>
                </a:solidFill>
              </a:rPr>
              <a:t>[SOSP’17] Eli Cortez, et al. </a:t>
            </a:r>
            <a:r>
              <a:rPr lang="en-US" sz="1400" dirty="0">
                <a:solidFill>
                  <a:schemeClr val="tx2"/>
                </a:solidFill>
              </a:rPr>
              <a:t>Resource Central: Understanding and Predicting Workloads for Improved Resource Management in Large Cloud Platforms</a:t>
            </a:r>
          </a:p>
          <a:p>
            <a:r>
              <a:rPr lang="en-US" sz="1400" baseline="30000" dirty="0">
                <a:solidFill>
                  <a:schemeClr val="tx2"/>
                </a:solidFill>
              </a:rPr>
              <a:t>[2] </a:t>
            </a:r>
            <a:r>
              <a:rPr lang="en-US" sz="1400" dirty="0">
                <a:solidFill>
                  <a:schemeClr val="tx2"/>
                </a:solidFill>
              </a:rPr>
              <a:t>[IMC’21] Mengwei Xu, et al. From cloud to edge: a first look at public edge platforms</a:t>
            </a:r>
            <a:endParaRPr lang="en-CN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6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9926-6648-6049-AAE3-375CBAA0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/>
              <a:t>Power Consumption of Datacenters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B296E-E7CB-5744-9A13-9FA9DD542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High power consumption: A historical and persistent issue</a:t>
            </a:r>
          </a:p>
          <a:p>
            <a:r>
              <a:rPr lang="en-CN" dirty="0"/>
              <a:t>Workloads: Large language model training/inference, big data analytics, video streaming, etc.</a:t>
            </a:r>
          </a:p>
          <a:p>
            <a:r>
              <a:rPr lang="en-CN" dirty="0"/>
              <a:t>How to build energy-efficient datacenters?</a:t>
            </a:r>
          </a:p>
          <a:p>
            <a:pPr lvl="1"/>
            <a:r>
              <a:rPr lang="en-CN" dirty="0"/>
              <a:t>Software optimizations: Resource virtualization, load balancing, …</a:t>
            </a:r>
          </a:p>
          <a:p>
            <a:pPr lvl="1"/>
            <a:r>
              <a:rPr lang="en-CN" dirty="0"/>
              <a:t>Hardware optimizations: Use RISC architecture, lower process nodes, … </a:t>
            </a:r>
          </a:p>
          <a:p>
            <a:endParaRPr lang="en-CN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5FA4ECD-A1D7-B441-84A3-7AFDA91F94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CCB9B-CE4A-1C40-85AF-85BA5E30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12" b="12786"/>
          <a:stretch/>
        </p:blipFill>
        <p:spPr>
          <a:xfrm>
            <a:off x="674752" y="4310743"/>
            <a:ext cx="2262074" cy="1956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7F037-5B23-8940-AC68-AB7938019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18" t="13425" r="5033" b="12610"/>
          <a:stretch/>
        </p:blipFill>
        <p:spPr>
          <a:xfrm>
            <a:off x="3437905" y="4534974"/>
            <a:ext cx="3354525" cy="1508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0F5E5C-5B68-9F43-A634-B927A754C1AD}"/>
              </a:ext>
            </a:extLst>
          </p:cNvPr>
          <p:cNvSpPr txBox="1"/>
          <p:nvPr/>
        </p:nvSpPr>
        <p:spPr>
          <a:xfrm>
            <a:off x="1647895" y="6277430"/>
            <a:ext cx="35800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Software-level Optimizations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46FBF0-94B9-0240-BB55-99CDB5688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20" t="27153" b="25346"/>
          <a:stretch/>
        </p:blipFill>
        <p:spPr>
          <a:xfrm>
            <a:off x="7469579" y="4534974"/>
            <a:ext cx="4280551" cy="1508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A54B01-3CDC-7A4E-9F39-56A08E0532F0}"/>
              </a:ext>
            </a:extLst>
          </p:cNvPr>
          <p:cNvSpPr txBox="1"/>
          <p:nvPr/>
        </p:nvSpPr>
        <p:spPr>
          <a:xfrm>
            <a:off x="7773486" y="6194431"/>
            <a:ext cx="367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Hardware-level Optimizations</a:t>
            </a:r>
          </a:p>
        </p:txBody>
      </p:sp>
    </p:spTree>
    <p:extLst>
      <p:ext uri="{BB962C8B-B14F-4D97-AF65-F5344CB8AC3E}">
        <p14:creationId xmlns:p14="http://schemas.microsoft.com/office/powerpoint/2010/main" val="165115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B6E3-695B-2A4C-96FF-F47BF5AB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Resource Subscription of Cloud/Edge VMs</a:t>
            </a:r>
          </a:p>
        </p:txBody>
      </p:sp>
      <p:pic>
        <p:nvPicPr>
          <p:cNvPr id="17" name="图片 4">
            <a:extLst>
              <a:ext uri="{FF2B5EF4-FFF2-40B4-BE49-F238E27FC236}">
                <a16:creationId xmlns:a16="http://schemas.microsoft.com/office/drawing/2014/main" id="{133BB03A-303D-EC41-9E15-599C062C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00" y="3220225"/>
            <a:ext cx="8077200" cy="3267074"/>
          </a:xfrm>
          <a:prstGeom prst="rect">
            <a:avLst/>
          </a:prstGeom>
        </p:spPr>
      </p:pic>
      <p:sp>
        <p:nvSpPr>
          <p:cNvPr id="19" name="文本框 30">
            <a:extLst>
              <a:ext uri="{FF2B5EF4-FFF2-40B4-BE49-F238E27FC236}">
                <a16:creationId xmlns:a16="http://schemas.microsoft.com/office/drawing/2014/main" id="{3D91E12E-FA2B-BB4E-9631-D52541F7F804}"/>
              </a:ext>
            </a:extLst>
          </p:cNvPr>
          <p:cNvSpPr txBox="1"/>
          <p:nvPr/>
        </p:nvSpPr>
        <p:spPr>
          <a:xfrm>
            <a:off x="6745142" y="4554893"/>
            <a:ext cx="1246589" cy="322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kumimoji="1" lang="en-US" altLang="zh-CN" sz="1600">
                <a:latin typeface="Helvetica Neue" panose="02000503000000020004" pitchFamily="2" charset="0"/>
                <a:ea typeface="SimHei" panose="02010609060101010101" pitchFamily="49" charset="-122"/>
                <a:cs typeface="Helvetica Neue" panose="02000503000000020004" pitchFamily="2" charset="0"/>
              </a:rPr>
              <a:t>0.72, 256GB</a:t>
            </a:r>
            <a:endParaRPr kumimoji="1" lang="zh-CN" altLang="en-US" sz="1600">
              <a:latin typeface="Helvetica Neue" panose="02000503000000020004" pitchFamily="2" charset="0"/>
              <a:ea typeface="SimHei" panose="02010609060101010101" pitchFamily="49" charset="-122"/>
              <a:cs typeface="Helvetica Neue" panose="02000503000000020004" pitchFamily="2" charset="0"/>
            </a:endParaRPr>
          </a:p>
        </p:txBody>
      </p:sp>
      <p:cxnSp>
        <p:nvCxnSpPr>
          <p:cNvPr id="20" name="直线箭头连接符 2">
            <a:extLst>
              <a:ext uri="{FF2B5EF4-FFF2-40B4-BE49-F238E27FC236}">
                <a16:creationId xmlns:a16="http://schemas.microsoft.com/office/drawing/2014/main" id="{018332E5-85E9-C446-9570-1613C3DEDE99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698068" y="4405745"/>
            <a:ext cx="670369" cy="149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19">
            <a:extLst>
              <a:ext uri="{FF2B5EF4-FFF2-40B4-BE49-F238E27FC236}">
                <a16:creationId xmlns:a16="http://schemas.microsoft.com/office/drawing/2014/main" id="{181DD677-F8B6-714C-B9AA-1910152B3207}"/>
              </a:ext>
            </a:extLst>
          </p:cNvPr>
          <p:cNvCxnSpPr>
            <a:cxnSpLocks/>
          </p:cNvCxnSpPr>
          <p:nvPr/>
        </p:nvCxnSpPr>
        <p:spPr>
          <a:xfrm flipH="1" flipV="1">
            <a:off x="3957903" y="4504850"/>
            <a:ext cx="424200" cy="4481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4">
            <a:extLst>
              <a:ext uri="{FF2B5EF4-FFF2-40B4-BE49-F238E27FC236}">
                <a16:creationId xmlns:a16="http://schemas.microsoft.com/office/drawing/2014/main" id="{975864E5-2DEB-1644-BAEA-C0AAC97EE767}"/>
              </a:ext>
            </a:extLst>
          </p:cNvPr>
          <p:cNvSpPr txBox="1"/>
          <p:nvPr/>
        </p:nvSpPr>
        <p:spPr>
          <a:xfrm>
            <a:off x="4211149" y="4953042"/>
            <a:ext cx="1149115" cy="3227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kumimoji="1" lang="en-US" altLang="zh-CN" sz="1600" b="1">
                <a:solidFill>
                  <a:srgbClr val="C00000"/>
                </a:solidFill>
                <a:latin typeface="Helvetica Neue" panose="02000503000000020004" pitchFamily="2" charset="0"/>
                <a:ea typeface="SimHei" panose="02010609060101010101" pitchFamily="49" charset="-122"/>
                <a:cs typeface="Helvetica Neue" panose="02000503000000020004" pitchFamily="2" charset="0"/>
              </a:rPr>
              <a:t>0.66, 12GB</a:t>
            </a:r>
            <a:endParaRPr kumimoji="1" lang="zh-CN" altLang="en-US" sz="1600" b="1">
              <a:solidFill>
                <a:srgbClr val="C00000"/>
              </a:solidFill>
              <a:latin typeface="Helvetica Neue" panose="02000503000000020004" pitchFamily="2" charset="0"/>
              <a:ea typeface="SimHei" panose="02010609060101010101" pitchFamily="49" charset="-122"/>
              <a:cs typeface="Helvetica Neue" panose="02000503000000020004" pitchFamily="2" charset="0"/>
            </a:endParaRPr>
          </a:p>
        </p:txBody>
      </p:sp>
      <p:cxnSp>
        <p:nvCxnSpPr>
          <p:cNvPr id="23" name="直线箭头连接符 34">
            <a:extLst>
              <a:ext uri="{FF2B5EF4-FFF2-40B4-BE49-F238E27FC236}">
                <a16:creationId xmlns:a16="http://schemas.microsoft.com/office/drawing/2014/main" id="{1FBE521E-04A5-1945-961D-58D5FCD716C6}"/>
              </a:ext>
            </a:extLst>
          </p:cNvPr>
          <p:cNvCxnSpPr>
            <a:cxnSpLocks/>
          </p:cNvCxnSpPr>
          <p:nvPr/>
        </p:nvCxnSpPr>
        <p:spPr>
          <a:xfrm flipH="1" flipV="1">
            <a:off x="3924341" y="5094527"/>
            <a:ext cx="286808" cy="3686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37">
            <a:extLst>
              <a:ext uri="{FF2B5EF4-FFF2-40B4-BE49-F238E27FC236}">
                <a16:creationId xmlns:a16="http://schemas.microsoft.com/office/drawing/2014/main" id="{FF35A31F-077A-CE4E-9832-A8C02393848B}"/>
              </a:ext>
            </a:extLst>
          </p:cNvPr>
          <p:cNvSpPr txBox="1"/>
          <p:nvPr/>
        </p:nvSpPr>
        <p:spPr>
          <a:xfrm>
            <a:off x="4211149" y="5417265"/>
            <a:ext cx="1149113" cy="3227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kumimoji="1" lang="en-US" altLang="zh-CN" sz="1600" b="1">
                <a:solidFill>
                  <a:srgbClr val="C00000"/>
                </a:solidFill>
                <a:latin typeface="Helvetica Neue" panose="02000503000000020004" pitchFamily="2" charset="0"/>
                <a:ea typeface="SimHei" panose="02010609060101010101" pitchFamily="49" charset="-122"/>
                <a:cs typeface="Helvetica Neue" panose="02000503000000020004" pitchFamily="2" charset="0"/>
              </a:rPr>
              <a:t>0.36, 12GB</a:t>
            </a:r>
            <a:endParaRPr kumimoji="1" lang="zh-CN" altLang="en-US" sz="1600" b="1">
              <a:solidFill>
                <a:srgbClr val="C00000"/>
              </a:solidFill>
              <a:latin typeface="Helvetica Neue" panose="02000503000000020004" pitchFamily="2" charset="0"/>
              <a:ea typeface="SimHei" panose="02010609060101010101" pitchFamily="49" charset="-122"/>
              <a:cs typeface="Helvetica Neue" panose="02000503000000020004" pitchFamily="2" charset="0"/>
            </a:endParaRPr>
          </a:p>
        </p:txBody>
      </p:sp>
      <p:cxnSp>
        <p:nvCxnSpPr>
          <p:cNvPr id="25" name="直线箭头连接符 39">
            <a:extLst>
              <a:ext uri="{FF2B5EF4-FFF2-40B4-BE49-F238E27FC236}">
                <a16:creationId xmlns:a16="http://schemas.microsoft.com/office/drawing/2014/main" id="{7B4089EC-A8EF-F646-94B5-4334DA659290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1471643" y="4049487"/>
            <a:ext cx="402552" cy="681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42">
            <a:extLst>
              <a:ext uri="{FF2B5EF4-FFF2-40B4-BE49-F238E27FC236}">
                <a16:creationId xmlns:a16="http://schemas.microsoft.com/office/drawing/2014/main" id="{C5B44499-0069-E646-8CAD-332D53210FE6}"/>
              </a:ext>
            </a:extLst>
          </p:cNvPr>
          <p:cNvSpPr txBox="1"/>
          <p:nvPr/>
        </p:nvSpPr>
        <p:spPr>
          <a:xfrm>
            <a:off x="1874195" y="4571615"/>
            <a:ext cx="858274" cy="3189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kumimoji="1" lang="en-US" altLang="zh-CN" sz="1600">
                <a:latin typeface="Helvetica Neue" panose="02000503000000020004" pitchFamily="2" charset="0"/>
                <a:ea typeface="SimHei" panose="02010609060101010101" pitchFamily="49" charset="-122"/>
                <a:cs typeface="Helvetica Neue" panose="02000503000000020004" pitchFamily="2" charset="0"/>
              </a:rPr>
              <a:t>0.93, 8C</a:t>
            </a:r>
            <a:endParaRPr kumimoji="1" lang="zh-CN" altLang="en-US" sz="1600">
              <a:latin typeface="Helvetica Neue" panose="02000503000000020004" pitchFamily="2" charset="0"/>
              <a:ea typeface="SimHei" panose="02010609060101010101" pitchFamily="49" charset="-122"/>
              <a:cs typeface="Helvetica Neue" panose="02000503000000020004" pitchFamily="2" charset="0"/>
            </a:endParaRPr>
          </a:p>
        </p:txBody>
      </p:sp>
      <p:cxnSp>
        <p:nvCxnSpPr>
          <p:cNvPr id="27" name="直线箭头连接符 45">
            <a:extLst>
              <a:ext uri="{FF2B5EF4-FFF2-40B4-BE49-F238E27FC236}">
                <a16:creationId xmlns:a16="http://schemas.microsoft.com/office/drawing/2014/main" id="{869FC237-F961-C148-B401-99C6581CF31B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1444726" y="4782865"/>
            <a:ext cx="356086" cy="5110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8">
            <a:extLst>
              <a:ext uri="{FF2B5EF4-FFF2-40B4-BE49-F238E27FC236}">
                <a16:creationId xmlns:a16="http://schemas.microsoft.com/office/drawing/2014/main" id="{8ABDBFBD-484E-584A-9DF7-0E2D00166501}"/>
              </a:ext>
            </a:extLst>
          </p:cNvPr>
          <p:cNvSpPr txBox="1"/>
          <p:nvPr/>
        </p:nvSpPr>
        <p:spPr>
          <a:xfrm>
            <a:off x="1800812" y="5134473"/>
            <a:ext cx="931657" cy="3189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kumimoji="1" lang="en-US" altLang="zh-CN" sz="1600">
                <a:latin typeface="Helvetica Neue" panose="02000503000000020004" pitchFamily="2" charset="0"/>
                <a:ea typeface="SimHei" panose="02010609060101010101" pitchFamily="49" charset="-122"/>
                <a:cs typeface="Helvetica Neue" panose="02000503000000020004" pitchFamily="2" charset="0"/>
              </a:rPr>
              <a:t>0.5, 8C</a:t>
            </a:r>
            <a:endParaRPr kumimoji="1" lang="zh-CN" altLang="en-US" sz="1600">
              <a:latin typeface="Helvetica Neue" panose="02000503000000020004" pitchFamily="2" charset="0"/>
              <a:ea typeface="SimHei" panose="02010609060101010101" pitchFamily="49" charset="-122"/>
              <a:cs typeface="Helvetica Neue" panose="02000503000000020004" pitchFamily="2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ADE1E2D-0B00-9347-8A1B-FD6E990AF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9"/>
            <a:ext cx="10998200" cy="1593186"/>
          </a:xfrm>
        </p:spPr>
        <p:txBody>
          <a:bodyPr>
            <a:normAutofit lnSpcReduction="10000"/>
          </a:bodyPr>
          <a:lstStyle/>
          <a:p>
            <a:r>
              <a:rPr lang="en-CN" b="1"/>
              <a:t>Smartphone Configuration</a:t>
            </a:r>
            <a:r>
              <a:rPr lang="en-CN"/>
              <a:t>: Qualcomm Snapdragon 865 (released in 2020), 8 CPU cores, 12 GB memory, 256 GB storage</a:t>
            </a:r>
          </a:p>
          <a:p>
            <a:r>
              <a:rPr lang="en-CN" b="1"/>
              <a:t>Two VM subscription traces</a:t>
            </a:r>
            <a:r>
              <a:rPr lang="en-CN"/>
              <a:t>: Microsoft Azure Cloud VMs</a:t>
            </a:r>
            <a:r>
              <a:rPr lang="en-CN" baseline="30000"/>
              <a:t>[1]</a:t>
            </a:r>
            <a:r>
              <a:rPr lang="en-CN"/>
              <a:t> and Alibaba ENS Edge VMs</a:t>
            </a:r>
            <a:r>
              <a:rPr lang="en-CN" baseline="30000"/>
              <a:t> [2]</a:t>
            </a:r>
            <a:endParaRPr lang="en-CN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64C4436-EA51-CD4D-B87D-15D37DD1D3FD}"/>
              </a:ext>
            </a:extLst>
          </p:cNvPr>
          <p:cNvSpPr txBox="1">
            <a:spLocks/>
          </p:cNvSpPr>
          <p:nvPr/>
        </p:nvSpPr>
        <p:spPr>
          <a:xfrm>
            <a:off x="8359695" y="3756157"/>
            <a:ext cx="3733801" cy="2490264"/>
          </a:xfrm>
          <a:prstGeom prst="rect">
            <a:avLst/>
          </a:prstGeom>
          <a:ln w="25400">
            <a:solidFill>
              <a:srgbClr val="C00000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N" sz="2400" b="1" u="sng" dirty="0">
                <a:solidFill>
                  <a:srgbClr val="C00000"/>
                </a:solidFill>
              </a:rPr>
              <a:t>Observation</a:t>
            </a:r>
            <a:br>
              <a:rPr lang="en-CN" sz="2400" b="1" u="sng" dirty="0">
                <a:solidFill>
                  <a:srgbClr val="C00000"/>
                </a:solidFill>
              </a:rPr>
            </a:br>
            <a:br>
              <a:rPr lang="en-CN" sz="2400" dirty="0">
                <a:solidFill>
                  <a:srgbClr val="C00000"/>
                </a:solidFill>
              </a:rPr>
            </a:br>
            <a:r>
              <a:rPr lang="en-CN" sz="2400" dirty="0">
                <a:solidFill>
                  <a:srgbClr val="C00000"/>
                </a:solidFill>
              </a:rPr>
              <a:t>Smartphone hardware limits &gt; VM subscription confs:</a:t>
            </a:r>
          </a:p>
          <a:p>
            <a:r>
              <a:rPr lang="en-CN" sz="2400" dirty="0">
                <a:solidFill>
                  <a:srgbClr val="C00000"/>
                </a:solidFill>
              </a:rPr>
              <a:t>66% of Azure Cloud VMs</a:t>
            </a:r>
          </a:p>
          <a:p>
            <a:r>
              <a:rPr lang="en-CN" sz="2400" dirty="0">
                <a:solidFill>
                  <a:srgbClr val="C00000"/>
                </a:solidFill>
              </a:rPr>
              <a:t>36% of ENS Edge VMs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D41027-C68F-D745-B6B6-61CD64A9FD73}"/>
              </a:ext>
            </a:extLst>
          </p:cNvPr>
          <p:cNvCxnSpPr>
            <a:cxnSpLocks/>
          </p:cNvCxnSpPr>
          <p:nvPr/>
        </p:nvCxnSpPr>
        <p:spPr>
          <a:xfrm>
            <a:off x="1420975" y="3683974"/>
            <a:ext cx="0" cy="2208810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8E305B-53F3-C249-90F8-661BCC1C4A8C}"/>
              </a:ext>
            </a:extLst>
          </p:cNvPr>
          <p:cNvCxnSpPr>
            <a:cxnSpLocks/>
          </p:cNvCxnSpPr>
          <p:nvPr/>
        </p:nvCxnSpPr>
        <p:spPr>
          <a:xfrm>
            <a:off x="3928110" y="3678459"/>
            <a:ext cx="0" cy="2208810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FFC0A93-4917-C744-9254-0527EE3DDBD1}"/>
              </a:ext>
            </a:extLst>
          </p:cNvPr>
          <p:cNvCxnSpPr>
            <a:cxnSpLocks/>
          </p:cNvCxnSpPr>
          <p:nvPr/>
        </p:nvCxnSpPr>
        <p:spPr>
          <a:xfrm>
            <a:off x="6676000" y="3666584"/>
            <a:ext cx="0" cy="2208810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47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4" grpId="0" animBg="1"/>
      <p:bldP spid="26" grpId="0" animBg="1"/>
      <p:bldP spid="28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CB9C1707-37D5-D94A-9181-7BAADEFD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77" y="3697485"/>
            <a:ext cx="8974605" cy="2250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72E98A-8394-2E44-811E-DCA841A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Micro-benchmarks on CPU</a:t>
            </a: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0FA83466-CC85-E646-9D33-37531D50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728365" cy="4727725"/>
          </a:xfrm>
        </p:spPr>
        <p:txBody>
          <a:bodyPr/>
          <a:lstStyle/>
          <a:p>
            <a:r>
              <a:rPr lang="en-CN" dirty="0"/>
              <a:t>Micro-benchmarks: Geekbench 5</a:t>
            </a:r>
          </a:p>
          <a:p>
            <a:r>
              <a:rPr lang="en-CN" dirty="0"/>
              <a:t>Hardware: </a:t>
            </a:r>
          </a:p>
          <a:p>
            <a:pPr lvl="1"/>
            <a:r>
              <a:rPr lang="en-CN" dirty="0"/>
              <a:t>One traditional edge server with Intel Xeon 5218R CPU (40 cores)</a:t>
            </a:r>
          </a:p>
          <a:p>
            <a:pPr lvl="1"/>
            <a:r>
              <a:rPr lang="en-CN" dirty="0"/>
              <a:t>AWS Graviton 2/3 cloud instances with ARM CPUs (m6/7g.metal, 64 cores)</a:t>
            </a:r>
          </a:p>
          <a:p>
            <a:pPr lvl="1"/>
            <a:r>
              <a:rPr lang="en-CN" dirty="0"/>
              <a:t>An SoC Cluster (60 * 8 cores</a:t>
            </a:r>
            <a:r>
              <a:rPr lang="en-US" dirty="0"/>
              <a:t>, Qualcomm Snapdragon 865 SoC</a:t>
            </a:r>
            <a:r>
              <a:rPr lang="en-CN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04FC4C-49B4-8E44-B167-6848B05139A0}"/>
              </a:ext>
            </a:extLst>
          </p:cNvPr>
          <p:cNvSpPr/>
          <p:nvPr/>
        </p:nvSpPr>
        <p:spPr>
          <a:xfrm>
            <a:off x="3455719" y="3697485"/>
            <a:ext cx="3265715" cy="2250598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B752EE40-B2ED-B346-94D9-278E820A20AE}"/>
              </a:ext>
            </a:extLst>
          </p:cNvPr>
          <p:cNvSpPr txBox="1">
            <a:spLocks/>
          </p:cNvSpPr>
          <p:nvPr/>
        </p:nvSpPr>
        <p:spPr>
          <a:xfrm>
            <a:off x="1521525" y="6035074"/>
            <a:ext cx="9361714" cy="749601"/>
          </a:xfrm>
          <a:prstGeom prst="rect">
            <a:avLst/>
          </a:prstGeom>
          <a:ln w="25400">
            <a:solidFill>
              <a:srgbClr val="C00000"/>
            </a:solidFill>
            <a:prstDash val="sysDash"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N" sz="2400" dirty="0">
                <a:solidFill>
                  <a:srgbClr val="C00000"/>
                </a:solidFill>
              </a:rPr>
              <a:t>SoC Cluster </a:t>
            </a:r>
            <a:r>
              <a:rPr lang="en-CN" sz="2400" dirty="0"/>
              <a:t>aligns closely with </a:t>
            </a:r>
            <a:r>
              <a:rPr lang="en-CN" sz="2400" dirty="0">
                <a:solidFill>
                  <a:srgbClr val="C00000"/>
                </a:solidFill>
              </a:rPr>
              <a:t>Trad. Intel CPU server</a:t>
            </a:r>
            <a:r>
              <a:rPr lang="en-CN" sz="2400" dirty="0"/>
              <a:t>, outperforming </a:t>
            </a:r>
            <a:r>
              <a:rPr lang="en-CN" sz="2400" dirty="0">
                <a:solidFill>
                  <a:srgbClr val="C00000"/>
                </a:solidFill>
              </a:rPr>
              <a:t>AWS Graviton 2</a:t>
            </a:r>
            <a:r>
              <a:rPr lang="en-CN" sz="2400" dirty="0"/>
              <a:t> </a:t>
            </a:r>
            <a:r>
              <a:rPr lang="en-US" sz="2400" dirty="0"/>
              <a:t>but not matching the performance of the </a:t>
            </a:r>
            <a:r>
              <a:rPr lang="en-US" sz="2400" dirty="0">
                <a:solidFill>
                  <a:srgbClr val="C00000"/>
                </a:solidFill>
              </a:rPr>
              <a:t>AWS Graviton 3 </a:t>
            </a:r>
            <a:r>
              <a:rPr lang="en-US" sz="2400" dirty="0"/>
              <a:t>instance.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73167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E98A-8394-2E44-811E-DCA841A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Micro-benchmarks on CPU</a:t>
            </a: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0FA83466-CC85-E646-9D33-37531D50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728365" cy="4727725"/>
          </a:xfrm>
        </p:spPr>
        <p:txBody>
          <a:bodyPr/>
          <a:lstStyle/>
          <a:p>
            <a:r>
              <a:rPr lang="en-CN" dirty="0"/>
              <a:t>Micro-benchmarks: Geekbench 5</a:t>
            </a:r>
          </a:p>
          <a:p>
            <a:r>
              <a:rPr lang="en-CN" dirty="0"/>
              <a:t>Hardware: </a:t>
            </a:r>
          </a:p>
          <a:p>
            <a:pPr lvl="1"/>
            <a:r>
              <a:rPr lang="en-CN" dirty="0"/>
              <a:t>One traditional edge server with Intel Xeon 5218R CPU (40 cores)</a:t>
            </a:r>
          </a:p>
          <a:p>
            <a:pPr lvl="1"/>
            <a:r>
              <a:rPr lang="en-CN" dirty="0"/>
              <a:t>AWS Graviton 2/3 cloud instances with ARM CPUs (m6/7g.metal, 64 cores)</a:t>
            </a:r>
          </a:p>
          <a:p>
            <a:pPr lvl="1"/>
            <a:r>
              <a:rPr lang="en-CN" dirty="0"/>
              <a:t>An SoC Cluster (60 * 8 cores</a:t>
            </a:r>
            <a:r>
              <a:rPr lang="en-US" dirty="0"/>
              <a:t>, Qualcomm Snapdragon 865 SoC</a:t>
            </a:r>
            <a:r>
              <a:rPr lang="en-CN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E8F80-5DDF-8B44-BBB8-B1038B1A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77" y="3697485"/>
            <a:ext cx="8974605" cy="22505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4FC4C-49B4-8E44-B167-6848B05139A0}"/>
              </a:ext>
            </a:extLst>
          </p:cNvPr>
          <p:cNvSpPr/>
          <p:nvPr/>
        </p:nvSpPr>
        <p:spPr>
          <a:xfrm>
            <a:off x="6720550" y="3685610"/>
            <a:ext cx="3929932" cy="2250598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B752EE40-B2ED-B346-94D9-278E820A20AE}"/>
              </a:ext>
            </a:extLst>
          </p:cNvPr>
          <p:cNvSpPr txBox="1">
            <a:spLocks/>
          </p:cNvSpPr>
          <p:nvPr/>
        </p:nvSpPr>
        <p:spPr>
          <a:xfrm>
            <a:off x="1911927" y="6047568"/>
            <a:ext cx="8584203" cy="715273"/>
          </a:xfrm>
          <a:prstGeom prst="rect">
            <a:avLst/>
          </a:prstGeom>
          <a:ln w="25400">
            <a:solidFill>
              <a:srgbClr val="C00000"/>
            </a:solidFill>
            <a:prstDash val="sysDash"/>
          </a:ln>
        </p:spPr>
        <p:txBody>
          <a:bodyPr vert="horz" lIns="91440" tIns="0" rIns="9144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N" sz="2400" dirty="0"/>
              <a:t>The large number of </a:t>
            </a:r>
            <a:r>
              <a:rPr lang="en-CN" sz="2400" dirty="0">
                <a:solidFill>
                  <a:srgbClr val="C00000"/>
                </a:solidFill>
              </a:rPr>
              <a:t>SoC CPU cores </a:t>
            </a:r>
            <a:r>
              <a:rPr lang="en-CN" sz="2400" dirty="0"/>
              <a:t>delivers superior performance compared to </a:t>
            </a:r>
            <a:r>
              <a:rPr lang="en-CN" sz="2400" dirty="0">
                <a:solidFill>
                  <a:srgbClr val="C00000"/>
                </a:solidFill>
              </a:rPr>
              <a:t>other CPU servers</a:t>
            </a:r>
            <a:r>
              <a:rPr lang="en-C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6708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C291-1913-E14B-A830-C0BA05456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9"/>
            <a:ext cx="10515600" cy="5043636"/>
          </a:xfrm>
        </p:spPr>
        <p:txBody>
          <a:bodyPr>
            <a:normAutofit/>
          </a:bodyPr>
          <a:lstStyle/>
          <a:p>
            <a:r>
              <a:rPr lang="en-CN" dirty="0"/>
              <a:t>Video transcoding: Live streaming transcoding &amp; archive transcoding</a:t>
            </a:r>
          </a:p>
          <a:p>
            <a:pPr lvl="1"/>
            <a:r>
              <a:rPr lang="en-CN" dirty="0"/>
              <a:t>Software: F</a:t>
            </a:r>
            <a:r>
              <a:rPr lang="en-US" dirty="0"/>
              <a:t>F</a:t>
            </a:r>
            <a:r>
              <a:rPr lang="en-CN" dirty="0"/>
              <a:t>mpeg &amp; LiTr</a:t>
            </a:r>
            <a:r>
              <a:rPr lang="en-CN" baseline="30000" dirty="0"/>
              <a:t>[1]</a:t>
            </a:r>
          </a:p>
          <a:p>
            <a:pPr lvl="1"/>
            <a:r>
              <a:rPr lang="en-CN" dirty="0"/>
              <a:t>Dataset: 6 videos picked from vbench</a:t>
            </a:r>
            <a:r>
              <a:rPr lang="en-CN" baseline="30000" dirty="0"/>
              <a:t>[2] </a:t>
            </a:r>
            <a:r>
              <a:rPr lang="en-CN" dirty="0"/>
              <a:t>with diverse </a:t>
            </a:r>
            <a:r>
              <a:rPr lang="en-US" dirty="0"/>
              <a:t>video </a:t>
            </a:r>
            <a:r>
              <a:rPr lang="en-CN" dirty="0"/>
              <a:t>complexities</a:t>
            </a:r>
          </a:p>
          <a:p>
            <a:pPr lvl="1"/>
            <a:r>
              <a:rPr lang="en-CN" dirty="0"/>
              <a:t>Metrics: Throughput, energy efficiency, video bitrate, video quality</a:t>
            </a:r>
          </a:p>
          <a:p>
            <a:r>
              <a:rPr lang="en-CN" dirty="0"/>
              <a:t>Deep learning (DL) serving</a:t>
            </a:r>
          </a:p>
          <a:p>
            <a:pPr lvl="1"/>
            <a:r>
              <a:rPr lang="en-CN" dirty="0"/>
              <a:t>Software: </a:t>
            </a:r>
            <a:r>
              <a:rPr lang="en-US" dirty="0"/>
              <a:t>TVM on Intel CPU; </a:t>
            </a:r>
            <a:r>
              <a:rPr lang="en-US" dirty="0" err="1"/>
              <a:t>TensorRT</a:t>
            </a:r>
            <a:r>
              <a:rPr lang="en-US" dirty="0"/>
              <a:t> on NVIDIA GPU; </a:t>
            </a:r>
            <a:r>
              <a:rPr lang="en-US" dirty="0" err="1"/>
              <a:t>TFLite</a:t>
            </a:r>
            <a:r>
              <a:rPr lang="en-US" dirty="0"/>
              <a:t> on SoC Clusters</a:t>
            </a:r>
          </a:p>
          <a:p>
            <a:pPr lvl="1"/>
            <a:r>
              <a:rPr lang="en-CN" dirty="0"/>
              <a:t>Models: ResNet-50 (FP32/INT8), ResNet-152 (FP32/INT8), YOLOv5x (FP32), BERT (FP32)</a:t>
            </a:r>
          </a:p>
          <a:p>
            <a:pPr lvl="1"/>
            <a:r>
              <a:rPr lang="en-CN" dirty="0"/>
              <a:t>Metrics: Latency, throughput, energy efficiency</a:t>
            </a:r>
          </a:p>
          <a:p>
            <a:r>
              <a:rPr lang="en-CN" dirty="0"/>
              <a:t>Alternative Hardware</a:t>
            </a:r>
          </a:p>
          <a:p>
            <a:pPr lvl="1"/>
            <a:r>
              <a:rPr lang="en-CN" dirty="0"/>
              <a:t>One physical edge server: Intel Xeon 5218R Gold Processor (40 cores)</a:t>
            </a:r>
          </a:p>
          <a:p>
            <a:pPr lvl="1"/>
            <a:r>
              <a:rPr lang="en-CN" dirty="0"/>
              <a:t>Datacenter-level GPUs: NVIDIA A40 &amp; NVIDIA A100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F880F-54F9-4B4D-BE0B-1A139C61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SoC Cluster Benchmark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247F8E-F5DA-B54F-8C8A-19E470373572}"/>
              </a:ext>
            </a:extLst>
          </p:cNvPr>
          <p:cNvSpPr txBox="1">
            <a:spLocks/>
          </p:cNvSpPr>
          <p:nvPr/>
        </p:nvSpPr>
        <p:spPr>
          <a:xfrm>
            <a:off x="8526483" y="6151418"/>
            <a:ext cx="3538517" cy="6737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[1] </a:t>
            </a:r>
            <a:r>
              <a:rPr lang="en-US" sz="1400" dirty="0">
                <a:solidFill>
                  <a:schemeClr val="tx2"/>
                </a:solidFill>
                <a:hlinkClick r:id="rId3"/>
              </a:rPr>
              <a:t>https://github.com/linkedin/LiTr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endParaRPr lang="en-CN" sz="1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CN" sz="1400" dirty="0">
                <a:solidFill>
                  <a:schemeClr val="tx2"/>
                </a:solidFill>
              </a:rPr>
              <a:t>[2] [</a:t>
            </a:r>
            <a:r>
              <a:rPr lang="en-US" sz="1400" dirty="0">
                <a:solidFill>
                  <a:schemeClr val="tx2"/>
                </a:solidFill>
              </a:rPr>
              <a:t>ASPLOS’18] Andrea </a:t>
            </a:r>
            <a:r>
              <a:rPr lang="en-US" sz="1400" dirty="0" err="1">
                <a:solidFill>
                  <a:schemeClr val="tx2"/>
                </a:solidFill>
              </a:rPr>
              <a:t>Lottarini</a:t>
            </a:r>
            <a:r>
              <a:rPr lang="en-US" sz="1400" dirty="0">
                <a:solidFill>
                  <a:schemeClr val="tx2"/>
                </a:solidFill>
              </a:rPr>
              <a:t> et al. </a:t>
            </a:r>
            <a:r>
              <a:rPr lang="en-US" sz="1400" dirty="0" err="1">
                <a:solidFill>
                  <a:schemeClr val="tx2"/>
                </a:solidFill>
              </a:rPr>
              <a:t>vbench</a:t>
            </a:r>
            <a:r>
              <a:rPr lang="en-US" sz="1400" dirty="0">
                <a:solidFill>
                  <a:schemeClr val="tx2"/>
                </a:solidFill>
              </a:rPr>
              <a:t>: Benchmarking Video Transcoding in the Cloud</a:t>
            </a:r>
            <a:endParaRPr lang="en-CN" sz="1400" dirty="0">
              <a:solidFill>
                <a:schemeClr val="tx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D9649A-FE7F-31BB-EB0F-0CEBF543E129}"/>
              </a:ext>
            </a:extLst>
          </p:cNvPr>
          <p:cNvSpPr txBox="1"/>
          <p:nvPr/>
        </p:nvSpPr>
        <p:spPr>
          <a:xfrm>
            <a:off x="683046" y="3183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204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225C-AB58-CF4E-A5FD-F880553C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Video Transcoding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B169-4BD8-834F-93E6-318FE74F1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 #1: </a:t>
            </a:r>
            <a:r>
              <a:rPr lang="en-US" dirty="0"/>
              <a:t>How much energy efficiency can be gained by using SoC Clusters for video transcoding?</a:t>
            </a:r>
          </a:p>
          <a:p>
            <a:r>
              <a:rPr lang="en-CN" dirty="0"/>
              <a:t>Task: Live streaming transcoding</a:t>
            </a:r>
          </a:p>
          <a:p>
            <a:r>
              <a:rPr lang="en-CN" dirty="0"/>
              <a:t>Energy efficiency: The number of streams a single watt can support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718D0-6E38-924D-8D9C-45577EA6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77" y="3434045"/>
            <a:ext cx="7974473" cy="22423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2F38E7-B139-C241-A1B8-742B26043F7D}"/>
              </a:ext>
            </a:extLst>
          </p:cNvPr>
          <p:cNvSpPr txBox="1">
            <a:spLocks/>
          </p:cNvSpPr>
          <p:nvPr/>
        </p:nvSpPr>
        <p:spPr>
          <a:xfrm>
            <a:off x="1838895" y="5792689"/>
            <a:ext cx="8514209" cy="808978"/>
          </a:xfrm>
          <a:prstGeom prst="rect">
            <a:avLst/>
          </a:prstGeom>
          <a:ln w="25400">
            <a:solidFill>
              <a:srgbClr val="C00000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N" sz="2400" b="1" dirty="0">
                <a:solidFill>
                  <a:srgbClr val="C00000"/>
                </a:solidFill>
              </a:rPr>
              <a:t>SoC CPUs </a:t>
            </a:r>
            <a:r>
              <a:rPr lang="en-CN" sz="2400" dirty="0"/>
              <a:t>are up to </a:t>
            </a:r>
            <a:r>
              <a:rPr lang="en-CN" sz="2400" b="1" dirty="0">
                <a:solidFill>
                  <a:srgbClr val="C00000"/>
                </a:solidFill>
              </a:rPr>
              <a:t>3.2x</a:t>
            </a:r>
            <a:r>
              <a:rPr lang="en-CN" sz="2400" dirty="0"/>
              <a:t> more energy-efficient than the </a:t>
            </a:r>
            <a:r>
              <a:rPr lang="en-CN" sz="2400" b="1" dirty="0">
                <a:solidFill>
                  <a:srgbClr val="C00000"/>
                </a:solidFill>
              </a:rPr>
              <a:t>Intel CPU</a:t>
            </a:r>
            <a:r>
              <a:rPr lang="en-CN" sz="2400" dirty="0"/>
              <a:t>,</a:t>
            </a:r>
            <a:br>
              <a:rPr lang="en-CN" sz="2400" dirty="0"/>
            </a:br>
            <a:r>
              <a:rPr lang="en-CN" sz="2400" dirty="0"/>
              <a:t>and up to </a:t>
            </a:r>
            <a:r>
              <a:rPr lang="en-CN" sz="2400" b="1" dirty="0">
                <a:solidFill>
                  <a:srgbClr val="C00000"/>
                </a:solidFill>
              </a:rPr>
              <a:t>4.5x</a:t>
            </a:r>
            <a:r>
              <a:rPr lang="en-CN" sz="2400" dirty="0"/>
              <a:t> more energy efficient than the </a:t>
            </a:r>
            <a:r>
              <a:rPr lang="en-CN" sz="2400" b="1" dirty="0">
                <a:solidFill>
                  <a:srgbClr val="C00000"/>
                </a:solidFill>
              </a:rPr>
              <a:t>NVIDIA A40 GPU</a:t>
            </a:r>
            <a:r>
              <a:rPr lang="en-CN" sz="2400" dirty="0"/>
              <a:t>.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3E498F35-D376-D247-948C-84EDBDCAC9CF}"/>
              </a:ext>
            </a:extLst>
          </p:cNvPr>
          <p:cNvSpPr/>
          <p:nvPr/>
        </p:nvSpPr>
        <p:spPr>
          <a:xfrm>
            <a:off x="9868443" y="3883569"/>
            <a:ext cx="606631" cy="148441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EC5D03-5DF4-8849-9EFD-0E3958C07E26}"/>
              </a:ext>
            </a:extLst>
          </p:cNvPr>
          <p:cNvSpPr txBox="1">
            <a:spLocks/>
          </p:cNvSpPr>
          <p:nvPr/>
        </p:nvSpPr>
        <p:spPr>
          <a:xfrm>
            <a:off x="10171758" y="4404346"/>
            <a:ext cx="1887089" cy="808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N" sz="2400" dirty="0">
                <a:solidFill>
                  <a:srgbClr val="C00000"/>
                </a:solidFill>
              </a:rPr>
              <a:t>The Higher The Better</a:t>
            </a:r>
          </a:p>
        </p:txBody>
      </p:sp>
    </p:spTree>
    <p:extLst>
      <p:ext uri="{BB962C8B-B14F-4D97-AF65-F5344CB8AC3E}">
        <p14:creationId xmlns:p14="http://schemas.microsoft.com/office/powerpoint/2010/main" val="249360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225C-AB58-CF4E-A5FD-F880553C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Video Transcoding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B169-4BD8-834F-93E6-318FE74F1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Task: Archive transcoding (more computation required than live streaming transcoding)</a:t>
            </a:r>
          </a:p>
          <a:p>
            <a:r>
              <a:rPr lang="en-CN" dirty="0"/>
              <a:t>Energy efficiency: The number of frames a single Joule can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718D0-6E38-924D-8D9C-45577EA6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947" y="2982785"/>
            <a:ext cx="7840820" cy="22423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2F38E7-B139-C241-A1B8-742B26043F7D}"/>
              </a:ext>
            </a:extLst>
          </p:cNvPr>
          <p:cNvSpPr txBox="1">
            <a:spLocks/>
          </p:cNvSpPr>
          <p:nvPr/>
        </p:nvSpPr>
        <p:spPr>
          <a:xfrm>
            <a:off x="1194058" y="5446017"/>
            <a:ext cx="8934314" cy="1312671"/>
          </a:xfrm>
          <a:prstGeom prst="rect">
            <a:avLst/>
          </a:prstGeom>
          <a:ln w="25400">
            <a:solidFill>
              <a:srgbClr val="C00000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CN" sz="2400" b="1" dirty="0">
                <a:solidFill>
                  <a:srgbClr val="C00000"/>
                </a:solidFill>
              </a:rPr>
              <a:t>SoC CPUs </a:t>
            </a:r>
            <a:r>
              <a:rPr lang="en-CN" sz="2400" dirty="0"/>
              <a:t>still achieve higher energy efficiency than the </a:t>
            </a:r>
            <a:r>
              <a:rPr lang="en-CN" sz="2400" b="1" dirty="0">
                <a:solidFill>
                  <a:srgbClr val="C00000"/>
                </a:solidFill>
              </a:rPr>
              <a:t>Intel CPU.</a:t>
            </a:r>
            <a:endParaRPr lang="en-CN" sz="2400" dirty="0"/>
          </a:p>
          <a:p>
            <a:pPr>
              <a:buFont typeface="Wingdings" pitchFamily="2" charset="2"/>
              <a:buChar char="§"/>
            </a:pPr>
            <a:r>
              <a:rPr lang="en-CN" sz="2400" b="1" dirty="0">
                <a:solidFill>
                  <a:srgbClr val="C00000"/>
                </a:solidFill>
              </a:rPr>
              <a:t>SoC CPUs </a:t>
            </a:r>
            <a:r>
              <a:rPr lang="en-CN" sz="2400" dirty="0"/>
              <a:t>only outperform the NVIDIA A40 GPU in </a:t>
            </a:r>
            <a:r>
              <a:rPr lang="en-CN" sz="2400" b="1" dirty="0">
                <a:solidFill>
                  <a:srgbClr val="C00000"/>
                </a:solidFill>
              </a:rPr>
              <a:t>simple (low-complexity) videos </a:t>
            </a:r>
            <a:r>
              <a:rPr lang="en-CN" sz="2400" dirty="0"/>
              <a:t>(i.e. V2 and V4), but fails in more complex ones.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7C8BC-E96E-FE46-9217-B5656136036B}"/>
              </a:ext>
            </a:extLst>
          </p:cNvPr>
          <p:cNvSpPr/>
          <p:nvPr/>
        </p:nvSpPr>
        <p:spPr>
          <a:xfrm>
            <a:off x="2933206" y="3301340"/>
            <a:ext cx="1353786" cy="192380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6956A-4487-4D46-B2BD-1586099408B4}"/>
              </a:ext>
            </a:extLst>
          </p:cNvPr>
          <p:cNvSpPr/>
          <p:nvPr/>
        </p:nvSpPr>
        <p:spPr>
          <a:xfrm>
            <a:off x="5650251" y="3301339"/>
            <a:ext cx="1201811" cy="192380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B5ED27FC-50DE-974E-B03F-77EFF8719E57}"/>
              </a:ext>
            </a:extLst>
          </p:cNvPr>
          <p:cNvSpPr/>
          <p:nvPr/>
        </p:nvSpPr>
        <p:spPr>
          <a:xfrm>
            <a:off x="9785318" y="3444184"/>
            <a:ext cx="606631" cy="148441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4EF920-9B09-7848-A8C2-5A38C7194141}"/>
              </a:ext>
            </a:extLst>
          </p:cNvPr>
          <p:cNvSpPr txBox="1">
            <a:spLocks/>
          </p:cNvSpPr>
          <p:nvPr/>
        </p:nvSpPr>
        <p:spPr>
          <a:xfrm>
            <a:off x="10088633" y="3964961"/>
            <a:ext cx="1887089" cy="808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N" sz="2400" dirty="0">
                <a:solidFill>
                  <a:srgbClr val="C00000"/>
                </a:solidFill>
              </a:rPr>
              <a:t>The Higher The Better</a:t>
            </a:r>
          </a:p>
        </p:txBody>
      </p:sp>
    </p:spTree>
    <p:extLst>
      <p:ext uri="{BB962C8B-B14F-4D97-AF65-F5344CB8AC3E}">
        <p14:creationId xmlns:p14="http://schemas.microsoft.com/office/powerpoint/2010/main" val="272038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225C-AB58-CF4E-A5FD-F880553C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Video Transcoding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B169-4BD8-834F-93E6-318FE74F1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942122" cy="4727725"/>
          </a:xfrm>
        </p:spPr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 #2: </a:t>
            </a:r>
            <a:r>
              <a:rPr lang="en-US" dirty="0"/>
              <a:t>To what extent do SoC codecs outperform SoC CPUs?</a:t>
            </a:r>
          </a:p>
          <a:p>
            <a:r>
              <a:rPr lang="en-CN" dirty="0"/>
              <a:t>Task: Live streaming transcoding</a:t>
            </a:r>
          </a:p>
          <a:p>
            <a:r>
              <a:rPr lang="en-CN" dirty="0"/>
              <a:t>Metrics</a:t>
            </a:r>
          </a:p>
          <a:p>
            <a:pPr lvl="1"/>
            <a:r>
              <a:rPr lang="en-CN" dirty="0"/>
              <a:t>Throughput: The number of streams a whole SoC Cluster can support</a:t>
            </a:r>
          </a:p>
          <a:p>
            <a:pPr lvl="1"/>
            <a:r>
              <a:rPr lang="en-CN" dirty="0"/>
              <a:t>Energy efficiency: </a:t>
            </a:r>
            <a:r>
              <a:rPr lang="en-US" dirty="0"/>
              <a:t>The number of streams a single watt can support</a:t>
            </a:r>
            <a:endParaRPr lang="en-CN" dirty="0"/>
          </a:p>
          <a:p>
            <a:pPr lvl="1"/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B98498-6C94-6C48-ADA9-9A6CCEAB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4" y="4088886"/>
            <a:ext cx="7162800" cy="19812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5DE6647-44B3-D641-B7FC-15132871AE76}"/>
              </a:ext>
            </a:extLst>
          </p:cNvPr>
          <p:cNvSpPr txBox="1">
            <a:spLocks/>
          </p:cNvSpPr>
          <p:nvPr/>
        </p:nvSpPr>
        <p:spPr>
          <a:xfrm>
            <a:off x="7327075" y="4088886"/>
            <a:ext cx="4773881" cy="2088077"/>
          </a:xfrm>
          <a:prstGeom prst="rect">
            <a:avLst/>
          </a:prstGeom>
          <a:ln w="25400"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CN" sz="2200" dirty="0"/>
              <a:t>Throughput: </a:t>
            </a:r>
            <a:r>
              <a:rPr lang="en-CN" sz="2200" b="1" dirty="0">
                <a:solidFill>
                  <a:srgbClr val="C00000"/>
                </a:solidFill>
              </a:rPr>
              <a:t>1.07x – 3x </a:t>
            </a:r>
            <a:r>
              <a:rPr lang="en-CN" sz="2200" dirty="0"/>
              <a:t>improvement.</a:t>
            </a:r>
          </a:p>
        </p:txBody>
      </p:sp>
      <p:pic>
        <p:nvPicPr>
          <p:cNvPr id="17" name="Graphic 16" descr="Back with solid fill">
            <a:extLst>
              <a:ext uri="{FF2B5EF4-FFF2-40B4-BE49-F238E27FC236}">
                <a16:creationId xmlns:a16="http://schemas.microsoft.com/office/drawing/2014/main" id="{E57D7D3A-1C5F-0740-A72C-80F8684AB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038376" y="4540420"/>
            <a:ext cx="588277" cy="48985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4BCC50-99A6-A04E-A885-1ACE01452FE1}"/>
              </a:ext>
            </a:extLst>
          </p:cNvPr>
          <p:cNvSpPr txBox="1">
            <a:spLocks/>
          </p:cNvSpPr>
          <p:nvPr/>
        </p:nvSpPr>
        <p:spPr>
          <a:xfrm>
            <a:off x="2974028" y="4996715"/>
            <a:ext cx="716971" cy="49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b="1" dirty="0">
                <a:solidFill>
                  <a:srgbClr val="C00000"/>
                </a:solidFill>
              </a:rPr>
              <a:t>3x</a:t>
            </a:r>
            <a:endParaRPr lang="en-CN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7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225C-AB58-CF4E-A5FD-F880553C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Video Transcoding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B169-4BD8-834F-93E6-318FE74F1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942122" cy="4727725"/>
          </a:xfrm>
        </p:spPr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 #2: </a:t>
            </a:r>
            <a:r>
              <a:rPr lang="en-US" altLang="zh-CN" dirty="0"/>
              <a:t>To what extent do SoC codecs outperform SoC CPUs?</a:t>
            </a:r>
          </a:p>
          <a:p>
            <a:r>
              <a:rPr lang="en-CN" dirty="0"/>
              <a:t>Task: Live streaming transcoding</a:t>
            </a:r>
          </a:p>
          <a:p>
            <a:r>
              <a:rPr lang="en-CN" dirty="0"/>
              <a:t>Metrics</a:t>
            </a:r>
          </a:p>
          <a:p>
            <a:pPr lvl="1"/>
            <a:r>
              <a:rPr lang="en-CN" altLang="zh-CN" dirty="0"/>
              <a:t>Throughput: The number of streams a whole SoC Cluster can support</a:t>
            </a:r>
          </a:p>
          <a:p>
            <a:pPr lvl="1"/>
            <a:r>
              <a:rPr lang="en-CN" altLang="zh-CN" dirty="0"/>
              <a:t>Energy efficiency: </a:t>
            </a:r>
            <a:r>
              <a:rPr lang="en-US" altLang="zh-CN" dirty="0"/>
              <a:t>The number of streams a single watt can support</a:t>
            </a:r>
            <a:endParaRPr lang="en-CN" altLang="zh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B98498-6C94-6C48-ADA9-9A6CCEAB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693" y="4088886"/>
            <a:ext cx="7008503" cy="200610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2EF9F8-D28E-004D-B856-7197E71F4DA4}"/>
              </a:ext>
            </a:extLst>
          </p:cNvPr>
          <p:cNvSpPr txBox="1">
            <a:spLocks/>
          </p:cNvSpPr>
          <p:nvPr/>
        </p:nvSpPr>
        <p:spPr>
          <a:xfrm>
            <a:off x="7327075" y="4088886"/>
            <a:ext cx="4773881" cy="2088077"/>
          </a:xfrm>
          <a:prstGeom prst="rect">
            <a:avLst/>
          </a:prstGeom>
          <a:ln w="25400"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CN" sz="2200" dirty="0"/>
              <a:t>Throughput: </a:t>
            </a:r>
            <a:r>
              <a:rPr lang="en-CN" sz="2200" b="1" dirty="0">
                <a:solidFill>
                  <a:srgbClr val="C00000"/>
                </a:solidFill>
              </a:rPr>
              <a:t>1.07x – 3x </a:t>
            </a:r>
            <a:r>
              <a:rPr lang="en-CN" sz="2200" dirty="0"/>
              <a:t>improvement.</a:t>
            </a:r>
          </a:p>
          <a:p>
            <a:pPr>
              <a:buFont typeface="Wingdings" pitchFamily="2" charset="2"/>
              <a:buChar char="§"/>
            </a:pPr>
            <a:r>
              <a:rPr lang="en-CN" sz="2200" dirty="0"/>
              <a:t>Energy efficiency:</a:t>
            </a:r>
          </a:p>
          <a:p>
            <a:pPr lvl="1">
              <a:buFont typeface="Wingdings" pitchFamily="2" charset="2"/>
              <a:buChar char="§"/>
            </a:pPr>
            <a:r>
              <a:rPr lang="en-CN" sz="2000" dirty="0"/>
              <a:t>Simple videos (</a:t>
            </a:r>
            <a:r>
              <a:rPr lang="en-CN" sz="2000" b="1" dirty="0">
                <a:solidFill>
                  <a:srgbClr val="023989"/>
                </a:solidFill>
              </a:rPr>
              <a:t>V1/2/4</a:t>
            </a:r>
            <a:r>
              <a:rPr lang="en-CN" sz="2000" dirty="0"/>
              <a:t>): A</a:t>
            </a:r>
            <a:r>
              <a:rPr lang="en-US" sz="2000" dirty="0"/>
              <a:t> geometric mean of</a:t>
            </a:r>
            <a:r>
              <a:rPr lang="en-US" sz="2000" dirty="0">
                <a:solidFill>
                  <a:srgbClr val="023989"/>
                </a:solidFill>
              </a:rPr>
              <a:t> </a:t>
            </a:r>
            <a:r>
              <a:rPr lang="en-US" sz="2000" b="1" dirty="0">
                <a:solidFill>
                  <a:srgbClr val="023989"/>
                </a:solidFill>
              </a:rPr>
              <a:t>2.5x</a:t>
            </a:r>
            <a:r>
              <a:rPr lang="en-US" sz="2000" dirty="0">
                <a:solidFill>
                  <a:srgbClr val="023989"/>
                </a:solidFill>
              </a:rPr>
              <a:t> </a:t>
            </a:r>
            <a:r>
              <a:rPr lang="en-US" sz="2000" dirty="0"/>
              <a:t>improvement.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Complex videos (</a:t>
            </a:r>
            <a:r>
              <a:rPr lang="en-US" sz="2000" b="1" dirty="0">
                <a:solidFill>
                  <a:srgbClr val="C00000"/>
                </a:solidFill>
              </a:rPr>
              <a:t>V3/5/6</a:t>
            </a:r>
            <a:r>
              <a:rPr lang="en-US" sz="2000" dirty="0"/>
              <a:t>): </a:t>
            </a:r>
            <a:r>
              <a:rPr lang="en-US" sz="2000" b="1" dirty="0">
                <a:solidFill>
                  <a:srgbClr val="C00000"/>
                </a:solidFill>
              </a:rPr>
              <a:t>4.7x – 5.5x </a:t>
            </a:r>
            <a:r>
              <a:rPr lang="en-US" sz="2000" dirty="0"/>
              <a:t>improvements.</a:t>
            </a:r>
            <a:endParaRPr lang="en-C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9EACD-6312-FF47-972B-7F148196DDD5}"/>
              </a:ext>
            </a:extLst>
          </p:cNvPr>
          <p:cNvSpPr/>
          <p:nvPr/>
        </p:nvSpPr>
        <p:spPr>
          <a:xfrm>
            <a:off x="766898" y="4435469"/>
            <a:ext cx="720000" cy="1430941"/>
          </a:xfrm>
          <a:prstGeom prst="rect">
            <a:avLst/>
          </a:prstGeom>
          <a:noFill/>
          <a:ln w="28575">
            <a:solidFill>
              <a:srgbClr val="02398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2398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B0057-58DE-2349-8427-7E5E6CD2A4DB}"/>
              </a:ext>
            </a:extLst>
          </p:cNvPr>
          <p:cNvSpPr/>
          <p:nvPr/>
        </p:nvSpPr>
        <p:spPr>
          <a:xfrm>
            <a:off x="3051956" y="4435469"/>
            <a:ext cx="720000" cy="1430941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23989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26895-3D5F-9945-A0BF-9BD16499156A}"/>
              </a:ext>
            </a:extLst>
          </p:cNvPr>
          <p:cNvSpPr/>
          <p:nvPr/>
        </p:nvSpPr>
        <p:spPr>
          <a:xfrm>
            <a:off x="5355771" y="4435469"/>
            <a:ext cx="720000" cy="1430941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2398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8647A-3AD6-344F-A0F8-58F86F6FBA3D}"/>
              </a:ext>
            </a:extLst>
          </p:cNvPr>
          <p:cNvSpPr/>
          <p:nvPr/>
        </p:nvSpPr>
        <p:spPr>
          <a:xfrm>
            <a:off x="6496404" y="4435469"/>
            <a:ext cx="720001" cy="1430941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23989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C3BD37-899D-7842-A7F5-D28962A2B7CD}"/>
              </a:ext>
            </a:extLst>
          </p:cNvPr>
          <p:cNvSpPr/>
          <p:nvPr/>
        </p:nvSpPr>
        <p:spPr>
          <a:xfrm>
            <a:off x="1907531" y="4435469"/>
            <a:ext cx="720000" cy="1430941"/>
          </a:xfrm>
          <a:prstGeom prst="rect">
            <a:avLst/>
          </a:prstGeom>
          <a:noFill/>
          <a:ln w="28575">
            <a:solidFill>
              <a:srgbClr val="02398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2398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3B2-177B-544D-A494-2F577C0B6117}"/>
              </a:ext>
            </a:extLst>
          </p:cNvPr>
          <p:cNvSpPr/>
          <p:nvPr/>
        </p:nvSpPr>
        <p:spPr>
          <a:xfrm>
            <a:off x="4204491" y="4444392"/>
            <a:ext cx="720000" cy="1430941"/>
          </a:xfrm>
          <a:prstGeom prst="rect">
            <a:avLst/>
          </a:prstGeom>
          <a:noFill/>
          <a:ln w="28575">
            <a:solidFill>
              <a:srgbClr val="02398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23989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AD802B-1FE5-DE4B-80A9-18897B72DBFD}"/>
              </a:ext>
            </a:extLst>
          </p:cNvPr>
          <p:cNvSpPr txBox="1">
            <a:spLocks/>
          </p:cNvSpPr>
          <p:nvPr/>
        </p:nvSpPr>
        <p:spPr>
          <a:xfrm>
            <a:off x="1189503" y="6256580"/>
            <a:ext cx="9772535" cy="526220"/>
          </a:xfrm>
          <a:prstGeom prst="rect">
            <a:avLst/>
          </a:prstGeom>
          <a:ln w="25400">
            <a:solidFill>
              <a:srgbClr val="C00000"/>
            </a:solidFill>
            <a:prstDash val="sysDash"/>
          </a:ln>
        </p:spPr>
        <p:txBody>
          <a:bodyPr vert="horz" lIns="0" tIns="72000" rIns="0" bIns="72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N" sz="2400" b="1" dirty="0">
                <a:solidFill>
                  <a:srgbClr val="C00000"/>
                </a:solidFill>
              </a:rPr>
              <a:t>The huge potential of running </a:t>
            </a:r>
            <a:r>
              <a:rPr lang="en-CN" sz="2400" b="1">
                <a:solidFill>
                  <a:srgbClr val="C00000"/>
                </a:solidFill>
              </a:rPr>
              <a:t>live </a:t>
            </a:r>
            <a:r>
              <a:rPr lang="en-US" sz="2400" b="1" dirty="0">
                <a:solidFill>
                  <a:srgbClr val="C00000"/>
                </a:solidFill>
              </a:rPr>
              <a:t>streaming</a:t>
            </a:r>
            <a:r>
              <a:rPr lang="en-CN" sz="2400" b="1">
                <a:solidFill>
                  <a:srgbClr val="C00000"/>
                </a:solidFill>
              </a:rPr>
              <a:t> </a:t>
            </a:r>
            <a:r>
              <a:rPr lang="en-CN" sz="2400" b="1" dirty="0">
                <a:solidFill>
                  <a:srgbClr val="C00000"/>
                </a:solidFill>
              </a:rPr>
              <a:t>transcoding on SoC Clusters!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60FFC-B142-4D4A-BAC9-949C7A557B23}"/>
              </a:ext>
            </a:extLst>
          </p:cNvPr>
          <p:cNvSpPr txBox="1"/>
          <p:nvPr/>
        </p:nvSpPr>
        <p:spPr>
          <a:xfrm>
            <a:off x="3277590" y="64720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900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225C-AB58-CF4E-A5FD-F880553C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Video Transcoding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B169-4BD8-834F-93E6-318FE74F1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942122" cy="4727725"/>
          </a:xfrm>
        </p:spPr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 #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CN" b="1" dirty="0">
                <a:solidFill>
                  <a:srgbClr val="C00000"/>
                </a:solidFill>
              </a:rPr>
              <a:t>: </a:t>
            </a:r>
            <a:r>
              <a:rPr lang="en-CN" dirty="0"/>
              <a:t>Can SoC hardware codec deliver satisfactable QoE in live video transcoding tasks? </a:t>
            </a:r>
          </a:p>
          <a:p>
            <a:r>
              <a:rPr lang="en-CN" dirty="0"/>
              <a:t>Metric: Video quality and video bitrate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DB5CB-1021-4F48-85ED-731FE29EC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8" y="3095171"/>
            <a:ext cx="5468360" cy="178558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B6F53B-312C-DC4C-8E7A-5D831EA99D93}"/>
              </a:ext>
            </a:extLst>
          </p:cNvPr>
          <p:cNvSpPr txBox="1">
            <a:spLocks/>
          </p:cNvSpPr>
          <p:nvPr/>
        </p:nvSpPr>
        <p:spPr>
          <a:xfrm>
            <a:off x="876808" y="4994362"/>
            <a:ext cx="10645334" cy="1220469"/>
          </a:xfrm>
          <a:prstGeom prst="rect">
            <a:avLst/>
          </a:prstGeom>
          <a:ln w="25400"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CN" sz="2400" dirty="0"/>
              <a:t>Videos transcoded by SoC hardware codecs show up to 15% lower PSNR values.</a:t>
            </a:r>
          </a:p>
        </p:txBody>
      </p:sp>
    </p:spTree>
    <p:extLst>
      <p:ext uri="{BB962C8B-B14F-4D97-AF65-F5344CB8AC3E}">
        <p14:creationId xmlns:p14="http://schemas.microsoft.com/office/powerpoint/2010/main" val="31306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225C-AB58-CF4E-A5FD-F880553C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Video Transcoding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B169-4BD8-834F-93E6-318FE74F1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942122" cy="4727725"/>
          </a:xfrm>
        </p:spPr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 #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CN" b="1" dirty="0">
                <a:solidFill>
                  <a:srgbClr val="C00000"/>
                </a:solidFill>
              </a:rPr>
              <a:t>: </a:t>
            </a:r>
            <a:r>
              <a:rPr lang="en-CN" dirty="0"/>
              <a:t>Can SoC hardware codec deliver satisfactable QoE in live video transcoding tasks? </a:t>
            </a:r>
          </a:p>
          <a:p>
            <a:r>
              <a:rPr lang="en-CN" dirty="0"/>
              <a:t>Metric: Video quality and video bitrate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DB5CB-1021-4F48-85ED-731FE29EC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8" y="3095171"/>
            <a:ext cx="5468360" cy="1785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B129F-E349-9C47-B404-143EAB16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75" y="3241964"/>
            <a:ext cx="5830324" cy="16387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B6F53B-312C-DC4C-8E7A-5D831EA99D93}"/>
              </a:ext>
            </a:extLst>
          </p:cNvPr>
          <p:cNvSpPr txBox="1">
            <a:spLocks/>
          </p:cNvSpPr>
          <p:nvPr/>
        </p:nvSpPr>
        <p:spPr>
          <a:xfrm>
            <a:off x="876808" y="4994362"/>
            <a:ext cx="10645334" cy="1220469"/>
          </a:xfrm>
          <a:prstGeom prst="rect">
            <a:avLst/>
          </a:prstGeom>
          <a:ln w="25400"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CN" sz="2400" dirty="0"/>
              <a:t>Videos transcoded by SoC hardware codecs exhibit up to 15% lower PSNR values.</a:t>
            </a:r>
          </a:p>
          <a:p>
            <a:pPr>
              <a:buFont typeface="Wingdings" pitchFamily="2" charset="2"/>
              <a:buChar char="§"/>
            </a:pPr>
            <a:r>
              <a:rPr lang="en-CN" sz="2400" dirty="0"/>
              <a:t>SoC hardware codecs struggle to meet a ralatively low bitrate cap (V2).</a:t>
            </a:r>
          </a:p>
        </p:txBody>
      </p:sp>
    </p:spTree>
    <p:extLst>
      <p:ext uri="{BB962C8B-B14F-4D97-AF65-F5344CB8AC3E}">
        <p14:creationId xmlns:p14="http://schemas.microsoft.com/office/powerpoint/2010/main" val="9875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B6E3-695B-2A4C-96FF-F47BF5AB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Cloud vs. Edge: Key Factors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5FDFFA-566F-2C4E-BED1-D58B7F8E70CE}"/>
              </a:ext>
            </a:extLst>
          </p:cNvPr>
          <p:cNvGrpSpPr/>
          <p:nvPr/>
        </p:nvGrpSpPr>
        <p:grpSpPr>
          <a:xfrm>
            <a:off x="1139234" y="1244599"/>
            <a:ext cx="4445000" cy="3368699"/>
            <a:chOff x="1139234" y="1511299"/>
            <a:chExt cx="4445000" cy="336869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A3F1DD6-E99D-4341-9019-0B2131EF8F6F}"/>
                </a:ext>
              </a:extLst>
            </p:cNvPr>
            <p:cNvSpPr/>
            <p:nvPr/>
          </p:nvSpPr>
          <p:spPr>
            <a:xfrm>
              <a:off x="1139234" y="1511299"/>
              <a:ext cx="4445000" cy="33686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9612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EBD210C-9999-CD4D-B746-97E82CE86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710" y="1894190"/>
              <a:ext cx="4080048" cy="265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09546D-4961-0E46-8E34-48093CEA18DC}"/>
              </a:ext>
            </a:extLst>
          </p:cNvPr>
          <p:cNvSpPr txBox="1"/>
          <p:nvPr/>
        </p:nvSpPr>
        <p:spPr>
          <a:xfrm>
            <a:off x="1708765" y="4806671"/>
            <a:ext cx="30011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Cherry-picked and Large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711657-7DC8-6044-BD64-96785CE5099D}"/>
              </a:ext>
            </a:extLst>
          </p:cNvPr>
          <p:cNvGrpSpPr/>
          <p:nvPr/>
        </p:nvGrpSpPr>
        <p:grpSpPr>
          <a:xfrm>
            <a:off x="6781800" y="1256474"/>
            <a:ext cx="4445000" cy="3368699"/>
            <a:chOff x="6769100" y="1521933"/>
            <a:chExt cx="4025900" cy="30162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CA835F9-0671-1844-AB41-4D520120C2EB}"/>
                </a:ext>
              </a:extLst>
            </p:cNvPr>
            <p:cNvSpPr/>
            <p:nvPr/>
          </p:nvSpPr>
          <p:spPr>
            <a:xfrm>
              <a:off x="6769100" y="1521933"/>
              <a:ext cx="4025900" cy="30162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4B20B85-4EB8-F94E-9AEA-899850DCF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50" y="1677991"/>
              <a:ext cx="1777676" cy="118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0C47961-F4D0-E746-A18D-B774E0084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575" y="1690691"/>
              <a:ext cx="1501325" cy="118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F51D88C-50A4-4944-8076-0F5C3DBB9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50" y="3115341"/>
              <a:ext cx="1479550" cy="118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3940719-A247-CD47-A7F7-DB45DE675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700" y="3110101"/>
              <a:ext cx="1892300" cy="1188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35BB21-17F4-5947-859B-C38D952194E5}"/>
              </a:ext>
            </a:extLst>
          </p:cNvPr>
          <p:cNvSpPr txBox="1"/>
          <p:nvPr/>
        </p:nvSpPr>
        <p:spPr>
          <a:xfrm>
            <a:off x="4839138" y="4806671"/>
            <a:ext cx="2544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 dirty="0">
                <a:solidFill>
                  <a:srgbClr val="C00000"/>
                </a:solidFill>
              </a:rPr>
              <a:t>Location </a:t>
            </a:r>
            <a:r>
              <a:rPr lang="en-CN" sz="2200" b="1" u="sng">
                <a:solidFill>
                  <a:srgbClr val="C00000"/>
                </a:solidFill>
              </a:rPr>
              <a:t>and Space</a:t>
            </a:r>
            <a:r>
              <a:rPr lang="en-US" sz="2200" b="1" u="sng" dirty="0">
                <a:solidFill>
                  <a:srgbClr val="C00000"/>
                </a:solidFill>
              </a:rPr>
              <a:t>s</a:t>
            </a:r>
            <a:endParaRPr lang="en-CN" sz="2200" b="1" u="sng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C17211-2960-4649-A0C0-56708DBD5A13}"/>
              </a:ext>
            </a:extLst>
          </p:cNvPr>
          <p:cNvSpPr txBox="1"/>
          <p:nvPr/>
        </p:nvSpPr>
        <p:spPr>
          <a:xfrm>
            <a:off x="7341683" y="4806671"/>
            <a:ext cx="3556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Near-population and Limited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0512F6-8037-3C42-8714-91F68FA7D9CF}"/>
              </a:ext>
            </a:extLst>
          </p:cNvPr>
          <p:cNvSpPr txBox="1"/>
          <p:nvPr/>
        </p:nvSpPr>
        <p:spPr>
          <a:xfrm>
            <a:off x="5218950" y="5268336"/>
            <a:ext cx="17851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 dirty="0">
                <a:solidFill>
                  <a:srgbClr val="C00000"/>
                </a:solidFill>
              </a:rPr>
              <a:t>Power Supply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6897B-8027-6C49-8A15-67112C25CD20}"/>
              </a:ext>
            </a:extLst>
          </p:cNvPr>
          <p:cNvSpPr txBox="1"/>
          <p:nvPr/>
        </p:nvSpPr>
        <p:spPr>
          <a:xfrm>
            <a:off x="1886408" y="5268335"/>
            <a:ext cx="26458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Abundant and Cheap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7951B9-4DB3-224A-8419-6E7F7F9D7C80}"/>
              </a:ext>
            </a:extLst>
          </p:cNvPr>
          <p:cNvSpPr txBox="1"/>
          <p:nvPr/>
        </p:nvSpPr>
        <p:spPr>
          <a:xfrm>
            <a:off x="7457294" y="5268335"/>
            <a:ext cx="332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Constrained and Expensive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B940A0-53A1-1E45-A97A-9EF13100D3F7}"/>
              </a:ext>
            </a:extLst>
          </p:cNvPr>
          <p:cNvSpPr txBox="1"/>
          <p:nvPr/>
        </p:nvSpPr>
        <p:spPr>
          <a:xfrm>
            <a:off x="5182273" y="5750175"/>
            <a:ext cx="1858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>
                <a:solidFill>
                  <a:srgbClr val="C00000"/>
                </a:solidFill>
              </a:rPr>
              <a:t>Colling Facility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0AFE9A-88E6-0D4B-925F-DCA853B1486E}"/>
              </a:ext>
            </a:extLst>
          </p:cNvPr>
          <p:cNvSpPr txBox="1"/>
          <p:nvPr/>
        </p:nvSpPr>
        <p:spPr>
          <a:xfrm>
            <a:off x="1866787" y="5750174"/>
            <a:ext cx="2685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Powerful and Mature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C564E-5762-D94F-A520-C2C9CBA91EB5}"/>
              </a:ext>
            </a:extLst>
          </p:cNvPr>
          <p:cNvSpPr txBox="1"/>
          <p:nvPr/>
        </p:nvSpPr>
        <p:spPr>
          <a:xfrm>
            <a:off x="7692678" y="5750174"/>
            <a:ext cx="2855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/>
              <a:t>Wimpy or Even Missed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62D15B-E7C7-534F-8691-43249CA75D12}"/>
              </a:ext>
            </a:extLst>
          </p:cNvPr>
          <p:cNvSpPr txBox="1"/>
          <p:nvPr/>
        </p:nvSpPr>
        <p:spPr>
          <a:xfrm>
            <a:off x="5390728" y="6232014"/>
            <a:ext cx="1441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>
                <a:solidFill>
                  <a:srgbClr val="C00000"/>
                </a:solidFill>
              </a:rPr>
              <a:t>Workloads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88CDF-0D43-9E43-8411-6467314B771E}"/>
              </a:ext>
            </a:extLst>
          </p:cNvPr>
          <p:cNvSpPr txBox="1"/>
          <p:nvPr/>
        </p:nvSpPr>
        <p:spPr>
          <a:xfrm>
            <a:off x="1155444" y="6232014"/>
            <a:ext cx="410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/>
              <a:t>Various Types, Stable/Predictable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D48FD6-D716-7A43-8C61-5A7A04E09199}"/>
              </a:ext>
            </a:extLst>
          </p:cNvPr>
          <p:cNvSpPr txBox="1"/>
          <p:nvPr/>
        </p:nvSpPr>
        <p:spPr>
          <a:xfrm>
            <a:off x="7399217" y="6232014"/>
            <a:ext cx="36949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Specific and </a:t>
            </a:r>
            <a:r>
              <a:rPr lang="en-US" sz="2200" b="1" dirty="0"/>
              <a:t>Highly Variational</a:t>
            </a:r>
            <a:endParaRPr lang="en-CN" sz="2200" b="1" dirty="0"/>
          </a:p>
        </p:txBody>
      </p:sp>
    </p:spTree>
    <p:extLst>
      <p:ext uri="{BB962C8B-B14F-4D97-AF65-F5344CB8AC3E}">
        <p14:creationId xmlns:p14="http://schemas.microsoft.com/office/powerpoint/2010/main" val="173461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225C-AB58-CF4E-A5FD-F880553C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Video Transcoding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B169-4BD8-834F-93E6-318FE74F1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942122" cy="1792725"/>
          </a:xfrm>
        </p:spPr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 #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CN" b="1" dirty="0">
                <a:solidFill>
                  <a:srgbClr val="C00000"/>
                </a:solidFill>
              </a:rPr>
              <a:t>: </a:t>
            </a:r>
            <a:r>
              <a:rPr lang="en-CN" dirty="0"/>
              <a:t>Can SoC hardware codec deliver satisfactable QoE in live video transcoding tasks? </a:t>
            </a:r>
          </a:p>
          <a:p>
            <a:r>
              <a:rPr lang="en-CN" dirty="0"/>
              <a:t>Metric: Video quality and video bitrate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DB5CB-1021-4F48-85ED-731FE29EC1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411678" y="3095171"/>
            <a:ext cx="5468360" cy="1785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B129F-E349-9C47-B404-143EAB1686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</a:blip>
          <a:stretch>
            <a:fillRect/>
          </a:stretch>
        </p:blipFill>
        <p:spPr>
          <a:xfrm>
            <a:off x="6199475" y="3241964"/>
            <a:ext cx="5830324" cy="16387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97661F3-FDD6-D642-B3CD-30B5AC835EE2}"/>
              </a:ext>
            </a:extLst>
          </p:cNvPr>
          <p:cNvSpPr txBox="1">
            <a:spLocks/>
          </p:cNvSpPr>
          <p:nvPr/>
        </p:nvSpPr>
        <p:spPr>
          <a:xfrm>
            <a:off x="2445378" y="4994362"/>
            <a:ext cx="6869320" cy="1210099"/>
          </a:xfrm>
          <a:prstGeom prst="rect">
            <a:avLst/>
          </a:prstGeom>
          <a:ln w="25400">
            <a:solidFill>
              <a:srgbClr val="C00000"/>
            </a:solidFill>
            <a:prstDash val="sysDash"/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N" sz="2400" dirty="0">
                <a:solidFill>
                  <a:srgbClr val="C00000"/>
                </a:solidFill>
              </a:rPr>
              <a:t>Edge service oprators should judiciously select the</a:t>
            </a:r>
            <a:br>
              <a:rPr lang="en-CN" sz="2400" dirty="0">
                <a:solidFill>
                  <a:srgbClr val="C00000"/>
                </a:solidFill>
              </a:rPr>
            </a:br>
            <a:r>
              <a:rPr lang="en-CN" sz="2400" dirty="0">
                <a:solidFill>
                  <a:srgbClr val="C00000"/>
                </a:solidFill>
              </a:rPr>
              <a:t>appropriate hardware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to meet app </a:t>
            </a:r>
            <a:r>
              <a:rPr lang="en-US" altLang="zh-CN" sz="2400" dirty="0" err="1">
                <a:solidFill>
                  <a:srgbClr val="C00000"/>
                </a:solidFill>
              </a:rPr>
              <a:t>QoE</a:t>
            </a:r>
            <a:r>
              <a:rPr lang="en-CN" sz="2400" dirty="0">
                <a:solidFill>
                  <a:srgbClr val="C00000"/>
                </a:solidFill>
              </a:rPr>
              <a:t>, if using </a:t>
            </a:r>
            <a:br>
              <a:rPr lang="en-CN" sz="2400" dirty="0">
                <a:solidFill>
                  <a:srgbClr val="C00000"/>
                </a:solidFill>
              </a:rPr>
            </a:br>
            <a:r>
              <a:rPr lang="en-CN" sz="2400" dirty="0">
                <a:solidFill>
                  <a:srgbClr val="C00000"/>
                </a:solidFill>
              </a:rPr>
              <a:t>SoC Clusters in </a:t>
            </a:r>
            <a:r>
              <a:rPr lang="en-CN" sz="2400">
                <a:solidFill>
                  <a:srgbClr val="C00000"/>
                </a:solidFill>
              </a:rPr>
              <a:t>live </a:t>
            </a:r>
            <a:r>
              <a:rPr lang="en-US" sz="2400" dirty="0">
                <a:solidFill>
                  <a:srgbClr val="C00000"/>
                </a:solidFill>
              </a:rPr>
              <a:t>streaming</a:t>
            </a:r>
            <a:r>
              <a:rPr lang="en-CN" sz="2400">
                <a:solidFill>
                  <a:srgbClr val="C00000"/>
                </a:solidFill>
              </a:rPr>
              <a:t> </a:t>
            </a:r>
            <a:r>
              <a:rPr lang="en-CN" sz="2400" dirty="0">
                <a:solidFill>
                  <a:srgbClr val="C00000"/>
                </a:solidFill>
              </a:rPr>
              <a:t>transcoding tasks.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395FB8-4894-FB45-84A1-7C5DE53F59C3}"/>
              </a:ext>
            </a:extLst>
          </p:cNvPr>
          <p:cNvSpPr txBox="1">
            <a:spLocks/>
          </p:cNvSpPr>
          <p:nvPr/>
        </p:nvSpPr>
        <p:spPr>
          <a:xfrm>
            <a:off x="1550285" y="3531005"/>
            <a:ext cx="9298379" cy="1060711"/>
          </a:xfrm>
          <a:prstGeom prst="rect">
            <a:avLst/>
          </a:prstGeom>
          <a:solidFill>
            <a:schemeClr val="bg1"/>
          </a:solidFill>
          <a:ln w="25400">
            <a:noFill/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N" sz="3600" b="1" dirty="0">
                <a:solidFill>
                  <a:srgbClr val="C00000"/>
                </a:solidFill>
              </a:rPr>
              <a:t>Inconsistency in video quality and video bitrate of different video codecs</a:t>
            </a:r>
          </a:p>
        </p:txBody>
      </p:sp>
    </p:spTree>
    <p:extLst>
      <p:ext uri="{BB962C8B-B14F-4D97-AF65-F5344CB8AC3E}">
        <p14:creationId xmlns:p14="http://schemas.microsoft.com/office/powerpoint/2010/main" val="4405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Deep Learning Serving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 #</a:t>
            </a:r>
            <a:r>
              <a:rPr lang="en-US" b="1" dirty="0">
                <a:solidFill>
                  <a:srgbClr val="C00000"/>
                </a:solidFill>
              </a:rPr>
              <a:t>1</a:t>
            </a:r>
            <a:r>
              <a:rPr lang="en-CN" b="1" dirty="0">
                <a:solidFill>
                  <a:srgbClr val="C00000"/>
                </a:solidFill>
              </a:rPr>
              <a:t>: </a:t>
            </a:r>
            <a:r>
              <a:rPr lang="en-US" dirty="0"/>
              <a:t>How much energy efficiency can be gained by using mobile SoCs for DL serving?</a:t>
            </a:r>
          </a:p>
          <a:p>
            <a:endParaRPr lang="en-US" dirty="0"/>
          </a:p>
          <a:p>
            <a:endParaRPr lang="en-C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555749-66B2-4B49-80F9-9A1C701382F8}"/>
              </a:ext>
            </a:extLst>
          </p:cNvPr>
          <p:cNvGrpSpPr/>
          <p:nvPr/>
        </p:nvGrpSpPr>
        <p:grpSpPr>
          <a:xfrm>
            <a:off x="171450" y="2383807"/>
            <a:ext cx="11849100" cy="2048352"/>
            <a:chOff x="171450" y="2383807"/>
            <a:chExt cx="11849100" cy="20483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26000A-DEEF-6A4A-A18E-B2CDA5D9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1450" y="2882759"/>
              <a:ext cx="11849100" cy="1549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48B4E1-2782-B64F-9145-4890922EA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815"/>
            <a:stretch/>
          </p:blipFill>
          <p:spPr>
            <a:xfrm>
              <a:off x="171450" y="2383807"/>
              <a:ext cx="11849100" cy="532080"/>
            </a:xfrm>
            <a:prstGeom prst="rect">
              <a:avLst/>
            </a:prstGeom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A8A716-73D6-6D4C-B49A-4177744464B6}"/>
              </a:ext>
            </a:extLst>
          </p:cNvPr>
          <p:cNvSpPr txBox="1">
            <a:spLocks/>
          </p:cNvSpPr>
          <p:nvPr/>
        </p:nvSpPr>
        <p:spPr>
          <a:xfrm>
            <a:off x="708466" y="4678125"/>
            <a:ext cx="10645334" cy="1731750"/>
          </a:xfrm>
          <a:prstGeom prst="rect">
            <a:avLst/>
          </a:prstGeom>
          <a:ln w="25400"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400" dirty="0"/>
              <a:t>SoC Cluster exhibits signiﬁcantly higher energy efﬁciency compared to the Intel CPU and mid-end NVIDIA GPU, and is comparable to the high-end NVIDIA GPU.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SoC GPUs and DSPs in SoC Cluster demonstrate superior energy efﬁciency compared to traditional server-level CPUs (up to 42x) and GPUs (up to 6.5x).</a:t>
            </a:r>
            <a:endParaRPr lang="en-CN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743C81-F7A6-DE49-BAF2-170C0F1A400D}"/>
              </a:ext>
            </a:extLst>
          </p:cNvPr>
          <p:cNvCxnSpPr/>
          <p:nvPr/>
        </p:nvCxnSpPr>
        <p:spPr>
          <a:xfrm>
            <a:off x="10509664" y="3028207"/>
            <a:ext cx="4156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8F6368-4609-8246-A8DA-F263333488CB}"/>
              </a:ext>
            </a:extLst>
          </p:cNvPr>
          <p:cNvCxnSpPr>
            <a:cxnSpLocks/>
          </p:cNvCxnSpPr>
          <p:nvPr/>
        </p:nvCxnSpPr>
        <p:spPr>
          <a:xfrm>
            <a:off x="10764982" y="4190010"/>
            <a:ext cx="144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2819E1-11BB-5046-9720-3A4721E2F33E}"/>
              </a:ext>
            </a:extLst>
          </p:cNvPr>
          <p:cNvCxnSpPr/>
          <p:nvPr/>
        </p:nvCxnSpPr>
        <p:spPr>
          <a:xfrm>
            <a:off x="10836233" y="3028207"/>
            <a:ext cx="0" cy="1161803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13B1A3-C4A4-BB4A-B455-5B64CDB40F6D}"/>
              </a:ext>
            </a:extLst>
          </p:cNvPr>
          <p:cNvSpPr/>
          <p:nvPr/>
        </p:nvSpPr>
        <p:spPr>
          <a:xfrm>
            <a:off x="10741326" y="3456211"/>
            <a:ext cx="683326" cy="2369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42x</a:t>
            </a:r>
            <a:endParaRPr lang="en-CN" sz="2000" dirty="0">
              <a:solidFill>
                <a:srgbClr val="C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56080-7348-1F4D-8D4A-FD7E3CE9D249}"/>
              </a:ext>
            </a:extLst>
          </p:cNvPr>
          <p:cNvCxnSpPr/>
          <p:nvPr/>
        </p:nvCxnSpPr>
        <p:spPr>
          <a:xfrm>
            <a:off x="999415" y="3028207"/>
            <a:ext cx="57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6BAE85-4096-394A-87D0-89CE32288F78}"/>
              </a:ext>
            </a:extLst>
          </p:cNvPr>
          <p:cNvCxnSpPr>
            <a:cxnSpLocks/>
          </p:cNvCxnSpPr>
          <p:nvPr/>
        </p:nvCxnSpPr>
        <p:spPr>
          <a:xfrm>
            <a:off x="1420987" y="4035632"/>
            <a:ext cx="144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5C341B-7A19-E148-9940-3BD966D0D15D}"/>
              </a:ext>
            </a:extLst>
          </p:cNvPr>
          <p:cNvCxnSpPr/>
          <p:nvPr/>
        </p:nvCxnSpPr>
        <p:spPr>
          <a:xfrm>
            <a:off x="1492237" y="3028207"/>
            <a:ext cx="0" cy="1008000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2CE4CB0-81AA-6947-8716-1C633F2607BB}"/>
              </a:ext>
            </a:extLst>
          </p:cNvPr>
          <p:cNvSpPr/>
          <p:nvPr/>
        </p:nvSpPr>
        <p:spPr>
          <a:xfrm>
            <a:off x="1403266" y="3182679"/>
            <a:ext cx="683326" cy="2369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N" sz="2000" dirty="0">
                <a:solidFill>
                  <a:srgbClr val="C00000"/>
                </a:solidFill>
              </a:rPr>
              <a:t>6.5x</a:t>
            </a:r>
          </a:p>
        </p:txBody>
      </p:sp>
    </p:spTree>
    <p:extLst>
      <p:ext uri="{BB962C8B-B14F-4D97-AF65-F5344CB8AC3E}">
        <p14:creationId xmlns:p14="http://schemas.microsoft.com/office/powerpoint/2010/main" val="18631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Deep Learning Serving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 #</a:t>
            </a:r>
            <a:r>
              <a:rPr lang="en-US" b="1" dirty="0">
                <a:solidFill>
                  <a:srgbClr val="C00000"/>
                </a:solidFill>
              </a:rPr>
              <a:t>1</a:t>
            </a:r>
            <a:r>
              <a:rPr lang="en-CN" b="1" dirty="0">
                <a:solidFill>
                  <a:srgbClr val="C00000"/>
                </a:solidFill>
              </a:rPr>
              <a:t>: </a:t>
            </a:r>
            <a:r>
              <a:rPr lang="en-US" dirty="0"/>
              <a:t>Can SoC Clusters support DL serving workloads with low latency?</a:t>
            </a:r>
            <a:endParaRPr lang="en-CN" dirty="0"/>
          </a:p>
          <a:p>
            <a:r>
              <a:rPr lang="en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batch sizes are set to 1 except on NVIDIA GPUs.</a:t>
            </a:r>
            <a:endParaRPr lang="en-CN" dirty="0"/>
          </a:p>
          <a:p>
            <a:endParaRPr lang="en-C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D7C20-9735-3E4E-BDDE-4805BB947AD5}"/>
              </a:ext>
            </a:extLst>
          </p:cNvPr>
          <p:cNvSpPr txBox="1">
            <a:spLocks/>
          </p:cNvSpPr>
          <p:nvPr/>
        </p:nvSpPr>
        <p:spPr>
          <a:xfrm>
            <a:off x="856457" y="5218646"/>
            <a:ext cx="10645334" cy="1787796"/>
          </a:xfrm>
          <a:prstGeom prst="rect">
            <a:avLst/>
          </a:prstGeom>
          <a:ln w="25400"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CN" sz="2400" dirty="0"/>
              <a:t>SoC DSPs could deliver an adequate latency in medium-sized DNN, e.g., 8.8ms on quantized ResNet-50.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3150F-4D9E-DF44-B071-84B6F2B7BFFB}"/>
              </a:ext>
            </a:extLst>
          </p:cNvPr>
          <p:cNvGrpSpPr/>
          <p:nvPr/>
        </p:nvGrpSpPr>
        <p:grpSpPr>
          <a:xfrm>
            <a:off x="2030136" y="2901988"/>
            <a:ext cx="8131727" cy="2095129"/>
            <a:chOff x="627958" y="2910233"/>
            <a:chExt cx="8131727" cy="2095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26000A-DEEF-6A4A-A18E-B2CDA5D9A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894" t="-2388" r="14479" b="74460"/>
            <a:stretch/>
          </p:blipFill>
          <p:spPr>
            <a:xfrm>
              <a:off x="627958" y="2910233"/>
              <a:ext cx="8131727" cy="5674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086F79-576D-EA46-8AAB-2F89AD3E1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461" t="26126"/>
            <a:stretch/>
          </p:blipFill>
          <p:spPr>
            <a:xfrm>
              <a:off x="4812574" y="3504246"/>
              <a:ext cx="3855622" cy="15011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8F7C59-509E-4C49-8DF2-5FBA1790E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126" r="65467"/>
            <a:stretch/>
          </p:blipFill>
          <p:spPr>
            <a:xfrm>
              <a:off x="685154" y="3504246"/>
              <a:ext cx="4091792" cy="150111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4A70014-0ECA-014D-8026-81BE1DD87D2B}"/>
              </a:ext>
            </a:extLst>
          </p:cNvPr>
          <p:cNvSpPr/>
          <p:nvPr/>
        </p:nvSpPr>
        <p:spPr>
          <a:xfrm>
            <a:off x="6555179" y="3541995"/>
            <a:ext cx="285008" cy="126751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6D3D2-F3AC-7D40-B416-DF11EE624BFE}"/>
              </a:ext>
            </a:extLst>
          </p:cNvPr>
          <p:cNvSpPr/>
          <p:nvPr/>
        </p:nvSpPr>
        <p:spPr>
          <a:xfrm>
            <a:off x="2636322" y="3541995"/>
            <a:ext cx="451262" cy="126751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596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Deep Learning Serving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 #</a:t>
            </a:r>
            <a:r>
              <a:rPr lang="en-US" b="1" dirty="0">
                <a:solidFill>
                  <a:srgbClr val="C00000"/>
                </a:solidFill>
              </a:rPr>
              <a:t>1</a:t>
            </a:r>
            <a:r>
              <a:rPr lang="en-CN" b="1" dirty="0">
                <a:solidFill>
                  <a:srgbClr val="C00000"/>
                </a:solidFill>
              </a:rPr>
              <a:t>: </a:t>
            </a:r>
            <a:r>
              <a:rPr lang="en-US" dirty="0"/>
              <a:t>Can SoC Clusters support DL serving workloads with low latency?</a:t>
            </a:r>
            <a:endParaRPr lang="en-CN" dirty="0"/>
          </a:p>
          <a:p>
            <a:r>
              <a:rPr lang="en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batch sizes are set to 1 except on NVIDIA GPUs.</a:t>
            </a:r>
            <a:endParaRPr lang="en-CN" dirty="0"/>
          </a:p>
          <a:p>
            <a:endParaRPr lang="en-C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D7C20-9735-3E4E-BDDE-4805BB947AD5}"/>
              </a:ext>
            </a:extLst>
          </p:cNvPr>
          <p:cNvSpPr txBox="1">
            <a:spLocks/>
          </p:cNvSpPr>
          <p:nvPr/>
        </p:nvSpPr>
        <p:spPr>
          <a:xfrm>
            <a:off x="856456" y="5218646"/>
            <a:ext cx="10745735" cy="1348245"/>
          </a:xfrm>
          <a:prstGeom prst="rect">
            <a:avLst/>
          </a:prstGeom>
          <a:ln w="25400"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CN" sz="2400" dirty="0"/>
              <a:t>SoC DSPs could deliver an adequate latency in medium-sized DNN, e.g., 8.8 ms on quantized ResNet-50.</a:t>
            </a:r>
          </a:p>
          <a:p>
            <a:pPr>
              <a:buFont typeface="Wingdings" pitchFamily="2" charset="2"/>
              <a:buChar char="§"/>
            </a:pPr>
            <a:r>
              <a:rPr lang="en-CN" sz="2400" dirty="0"/>
              <a:t>SoC Clusters challenge to handle large models with individual SoCs.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3150F-4D9E-DF44-B071-84B6F2B7BFFB}"/>
              </a:ext>
            </a:extLst>
          </p:cNvPr>
          <p:cNvGrpSpPr/>
          <p:nvPr/>
        </p:nvGrpSpPr>
        <p:grpSpPr>
          <a:xfrm>
            <a:off x="2030136" y="2901988"/>
            <a:ext cx="8131727" cy="2095129"/>
            <a:chOff x="627958" y="2910233"/>
            <a:chExt cx="8131727" cy="2095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26000A-DEEF-6A4A-A18E-B2CDA5D9A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894" t="-2388" r="14479" b="74460"/>
            <a:stretch/>
          </p:blipFill>
          <p:spPr>
            <a:xfrm>
              <a:off x="627958" y="2910233"/>
              <a:ext cx="8131727" cy="5674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086F79-576D-EA46-8AAB-2F89AD3E1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461" t="26126"/>
            <a:stretch/>
          </p:blipFill>
          <p:spPr>
            <a:xfrm>
              <a:off x="4812574" y="3504246"/>
              <a:ext cx="3855622" cy="15011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8F7C59-509E-4C49-8DF2-5FBA1790E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126" r="65467"/>
            <a:stretch/>
          </p:blipFill>
          <p:spPr>
            <a:xfrm>
              <a:off x="685154" y="3504246"/>
              <a:ext cx="4091792" cy="1501116"/>
            </a:xfrm>
            <a:prstGeom prst="rect">
              <a:avLst/>
            </a:prstGeom>
          </p:spPr>
        </p:pic>
      </p:grpSp>
      <p:pic>
        <p:nvPicPr>
          <p:cNvPr id="16" name="Graphic 15" descr="Back with solid fill">
            <a:extLst>
              <a:ext uri="{FF2B5EF4-FFF2-40B4-BE49-F238E27FC236}">
                <a16:creationId xmlns:a16="http://schemas.microsoft.com/office/drawing/2014/main" id="{5531D294-0657-524A-AF88-D877C285F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88826">
            <a:off x="4243000" y="3293146"/>
            <a:ext cx="486374" cy="40500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A64F31-B668-E94A-990E-C6BBF8A1EF27}"/>
              </a:ext>
            </a:extLst>
          </p:cNvPr>
          <p:cNvSpPr txBox="1">
            <a:spLocks/>
          </p:cNvSpPr>
          <p:nvPr/>
        </p:nvSpPr>
        <p:spPr>
          <a:xfrm>
            <a:off x="8963859" y="2640233"/>
            <a:ext cx="2792712" cy="85120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N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20.4 ms; </a:t>
            </a:r>
            <a:r>
              <a:rPr lang="en-CN" sz="2000" b="1" dirty="0">
                <a:solidFill>
                  <a:srgbClr val="C00000"/>
                </a:solidFill>
              </a:rPr>
              <a:t>&gt; latency for processing 64 samples on </a:t>
            </a:r>
            <a:r>
              <a:rPr lang="en-CN" sz="2000" b="1">
                <a:solidFill>
                  <a:srgbClr val="C00000"/>
                </a:solidFill>
              </a:rPr>
              <a:t>server-level GPU</a:t>
            </a:r>
            <a:r>
              <a:rPr lang="en-US" sz="2000" b="1" dirty="0">
                <a:solidFill>
                  <a:srgbClr val="C00000"/>
                </a:solidFill>
              </a:rPr>
              <a:t>s</a:t>
            </a:r>
            <a:endParaRPr lang="en-CN" sz="2000" b="1" dirty="0">
              <a:solidFill>
                <a:srgbClr val="C0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E773095-1538-9F49-A137-D6821CB48E69}"/>
              </a:ext>
            </a:extLst>
          </p:cNvPr>
          <p:cNvSpPr txBox="1">
            <a:spLocks/>
          </p:cNvSpPr>
          <p:nvPr/>
        </p:nvSpPr>
        <p:spPr>
          <a:xfrm>
            <a:off x="3296365" y="3291916"/>
            <a:ext cx="1195982" cy="49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N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269 ms</a:t>
            </a:r>
          </a:p>
        </p:txBody>
      </p:sp>
      <p:pic>
        <p:nvPicPr>
          <p:cNvPr id="6" name="Graphic 5" descr="Back with solid fill">
            <a:extLst>
              <a:ext uri="{FF2B5EF4-FFF2-40B4-BE49-F238E27FC236}">
                <a16:creationId xmlns:a16="http://schemas.microsoft.com/office/drawing/2014/main" id="{5A3D398D-9EFB-5545-AF82-4C34F9E68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392973">
            <a:off x="8339395" y="2812694"/>
            <a:ext cx="949202" cy="72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4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Deep Learning Serving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 #</a:t>
            </a:r>
            <a:r>
              <a:rPr lang="en-US" b="1" dirty="0">
                <a:solidFill>
                  <a:srgbClr val="C00000"/>
                </a:solidFill>
              </a:rPr>
              <a:t>2</a:t>
            </a:r>
            <a:r>
              <a:rPr lang="en-CN" b="1" dirty="0">
                <a:solidFill>
                  <a:srgbClr val="C00000"/>
                </a:solidFill>
              </a:rPr>
              <a:t>: </a:t>
            </a:r>
            <a:r>
              <a:rPr lang="en-US" dirty="0"/>
              <a:t>Can involving more SoCs for SoC-collaborative inference deliver low latency on large models?</a:t>
            </a:r>
          </a:p>
          <a:p>
            <a:r>
              <a:rPr lang="en-US" dirty="0"/>
              <a:t>Model: ResNet-50 (FP32)</a:t>
            </a:r>
          </a:p>
          <a:p>
            <a:r>
              <a:rPr lang="en-US" dirty="0"/>
              <a:t>Approach: (Left) Tensor parallelism proposed in </a:t>
            </a:r>
            <a:r>
              <a:rPr lang="en-US" dirty="0" err="1"/>
              <a:t>CoEdge</a:t>
            </a:r>
            <a:r>
              <a:rPr lang="en-US" baseline="30000" dirty="0"/>
              <a:t>[1]</a:t>
            </a:r>
            <a:r>
              <a:rPr lang="en-US" dirty="0"/>
              <a:t>; (Right) Tensor parallelism with computation/communication pipelining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A949B-E013-EC4C-B4C6-EABBC21D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50" y="3938766"/>
            <a:ext cx="6889787" cy="255410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3A827E-8E7A-BF4A-8D0E-55ECEC8E8F2D}"/>
              </a:ext>
            </a:extLst>
          </p:cNvPr>
          <p:cNvSpPr txBox="1">
            <a:spLocks/>
          </p:cNvSpPr>
          <p:nvPr/>
        </p:nvSpPr>
        <p:spPr>
          <a:xfrm>
            <a:off x="7644859" y="3938766"/>
            <a:ext cx="4464013" cy="2663915"/>
          </a:xfrm>
          <a:prstGeom prst="rect">
            <a:avLst/>
          </a:prstGeom>
          <a:ln w="25400"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400" dirty="0"/>
              <a:t>Involving more SoCs does not proportionally reduce inference latencies.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Even with the optimized software, network communication time still accounts for 23% (5 SoCs).</a:t>
            </a:r>
            <a:endParaRPr lang="en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6F03A7-3CD6-2A57-326F-187DE41E8E1C}"/>
              </a:ext>
            </a:extLst>
          </p:cNvPr>
          <p:cNvSpPr txBox="1"/>
          <p:nvPr/>
        </p:nvSpPr>
        <p:spPr>
          <a:xfrm>
            <a:off x="363557" y="39991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061B54-1852-3878-D43B-53A2B10ECF4C}"/>
              </a:ext>
            </a:extLst>
          </p:cNvPr>
          <p:cNvSpPr txBox="1">
            <a:spLocks/>
          </p:cNvSpPr>
          <p:nvPr/>
        </p:nvSpPr>
        <p:spPr>
          <a:xfrm>
            <a:off x="3140765" y="6605779"/>
            <a:ext cx="11224592" cy="673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[1] Zeng et al., </a:t>
            </a:r>
            <a:r>
              <a:rPr lang="en-US" sz="1400" dirty="0" err="1">
                <a:solidFill>
                  <a:schemeClr val="tx2"/>
                </a:solidFill>
              </a:rPr>
              <a:t>CoEdge</a:t>
            </a:r>
            <a:r>
              <a:rPr lang="en-US" sz="1400" dirty="0">
                <a:solidFill>
                  <a:schemeClr val="tx2"/>
                </a:solidFill>
              </a:rPr>
              <a:t>: Cooperative DNN Inference With Adaptive Workload Partitioning Over Heterogeneous Edge Devices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F54474-431D-BB84-FD35-2B4736C4F8AD}"/>
              </a:ext>
            </a:extLst>
          </p:cNvPr>
          <p:cNvSpPr/>
          <p:nvPr/>
        </p:nvSpPr>
        <p:spPr>
          <a:xfrm>
            <a:off x="6982909" y="4956312"/>
            <a:ext cx="451262" cy="135661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76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Deep Learning Serving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 #</a:t>
            </a:r>
            <a:r>
              <a:rPr lang="en-US" b="1" dirty="0">
                <a:solidFill>
                  <a:srgbClr val="C00000"/>
                </a:solidFill>
              </a:rPr>
              <a:t>2</a:t>
            </a:r>
            <a:r>
              <a:rPr lang="en-CN" b="1" dirty="0">
                <a:solidFill>
                  <a:srgbClr val="C00000"/>
                </a:solidFill>
              </a:rPr>
              <a:t>: </a:t>
            </a:r>
            <a:r>
              <a:rPr lang="en-US" dirty="0"/>
              <a:t>Can involving more SoCs for SoC-collaborative inference deliver low latency on large models?</a:t>
            </a:r>
          </a:p>
          <a:p>
            <a:r>
              <a:rPr lang="en-US" dirty="0"/>
              <a:t>Model: ResNet-50 (FP32)</a:t>
            </a:r>
          </a:p>
          <a:p>
            <a:r>
              <a:rPr lang="en-US" dirty="0"/>
              <a:t>Approach: (Left) Tensor parallelism proposed in </a:t>
            </a:r>
            <a:r>
              <a:rPr lang="en-US" dirty="0" err="1"/>
              <a:t>CoEdge</a:t>
            </a:r>
            <a:r>
              <a:rPr lang="en-US" baseline="30000" dirty="0"/>
              <a:t>[1]</a:t>
            </a:r>
            <a:r>
              <a:rPr lang="en-US" dirty="0"/>
              <a:t>; (Right) Tensor parallelism with computation/communication pipelining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A949B-E013-EC4C-B4C6-EABBC21D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50" y="3938766"/>
            <a:ext cx="6889787" cy="255410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3A827E-8E7A-BF4A-8D0E-55ECEC8E8F2D}"/>
              </a:ext>
            </a:extLst>
          </p:cNvPr>
          <p:cNvSpPr txBox="1">
            <a:spLocks/>
          </p:cNvSpPr>
          <p:nvPr/>
        </p:nvSpPr>
        <p:spPr>
          <a:xfrm>
            <a:off x="7609234" y="4319232"/>
            <a:ext cx="4559016" cy="2173641"/>
          </a:xfrm>
          <a:prstGeom prst="rect">
            <a:avLst/>
          </a:prstGeom>
          <a:ln w="25400">
            <a:solidFill>
              <a:srgbClr val="C00000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C00000"/>
                </a:solidFill>
              </a:rPr>
              <a:t>Software enhancements </a:t>
            </a:r>
            <a:r>
              <a:rPr lang="en-US" sz="2400" dirty="0"/>
              <a:t>(e.g., more ﬁne-grained tensor partitioning) and </a:t>
            </a:r>
            <a:r>
              <a:rPr lang="en-US" sz="2400" dirty="0">
                <a:solidFill>
                  <a:srgbClr val="C00000"/>
                </a:solidFill>
              </a:rPr>
              <a:t>hardware enhancements</a:t>
            </a:r>
            <a:r>
              <a:rPr lang="en-US" sz="2400" dirty="0"/>
              <a:t> (e.g., improving network bandwidth) should be utilized jointly.</a:t>
            </a:r>
            <a:endParaRPr lang="en-CN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A63AAA-3075-9FF7-B845-B27A4EE63C0A}"/>
              </a:ext>
            </a:extLst>
          </p:cNvPr>
          <p:cNvSpPr txBox="1">
            <a:spLocks/>
          </p:cNvSpPr>
          <p:nvPr/>
        </p:nvSpPr>
        <p:spPr>
          <a:xfrm>
            <a:off x="3140765" y="6605779"/>
            <a:ext cx="11224592" cy="673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[1] Zeng et al., </a:t>
            </a:r>
            <a:r>
              <a:rPr lang="en-US" sz="1400" dirty="0" err="1">
                <a:solidFill>
                  <a:schemeClr val="tx2"/>
                </a:solidFill>
              </a:rPr>
              <a:t>CoEdge</a:t>
            </a:r>
            <a:r>
              <a:rPr lang="en-US" sz="1400" dirty="0">
                <a:solidFill>
                  <a:schemeClr val="tx2"/>
                </a:solidFill>
              </a:rPr>
              <a:t>: Cooperative DNN Inference With Adaptive Workload Partitioning Over Heterogeneous Edge Devices</a:t>
            </a:r>
          </a:p>
        </p:txBody>
      </p:sp>
    </p:spTree>
    <p:extLst>
      <p:ext uri="{BB962C8B-B14F-4D97-AF65-F5344CB8AC3E}">
        <p14:creationId xmlns:p14="http://schemas.microsoft.com/office/powerpoint/2010/main" val="3222996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b="1" dirty="0">
                <a:solidFill>
                  <a:srgbClr val="C00000"/>
                </a:solidFill>
              </a:rPr>
              <a:t>Question: </a:t>
            </a:r>
            <a:r>
              <a:rPr lang="en-US" dirty="0"/>
              <a:t>If an edge cloud/site is not yet set up, should edge operators purchase SoC Clusters for DL inference and video transcoding?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5EF8B-BEB5-AD42-A2E9-0771B8B53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579"/>
          <a:stretch/>
        </p:blipFill>
        <p:spPr>
          <a:xfrm>
            <a:off x="170692" y="2787369"/>
            <a:ext cx="11542633" cy="205146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D822AD-6079-C546-9296-8239A2EF3173}"/>
              </a:ext>
            </a:extLst>
          </p:cNvPr>
          <p:cNvSpPr txBox="1">
            <a:spLocks/>
          </p:cNvSpPr>
          <p:nvPr/>
        </p:nvSpPr>
        <p:spPr>
          <a:xfrm>
            <a:off x="773333" y="5311087"/>
            <a:ext cx="10645334" cy="924330"/>
          </a:xfrm>
          <a:prstGeom prst="rect">
            <a:avLst/>
          </a:prstGeom>
          <a:ln w="25400"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SoC Cluster’s capital expenditure is comparable to that of an 8-GPU server </a:t>
            </a:r>
            <a:br>
              <a:rPr lang="en-US" sz="2400" dirty="0"/>
            </a:br>
            <a:r>
              <a:rPr lang="en-US" sz="2400" dirty="0"/>
              <a:t>and is signiﬁcantly higher than that of a CPU server.</a:t>
            </a:r>
            <a:endParaRPr lang="en-CN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2FD511-0432-DC46-98BA-05D567E266D2}"/>
              </a:ext>
            </a:extLst>
          </p:cNvPr>
          <p:cNvSpPr/>
          <p:nvPr/>
        </p:nvSpPr>
        <p:spPr>
          <a:xfrm>
            <a:off x="1935680" y="4183955"/>
            <a:ext cx="9777645" cy="261257"/>
          </a:xfrm>
          <a:prstGeom prst="rect">
            <a:avLst/>
          </a:prstGeom>
          <a:noFill/>
          <a:ln w="349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2911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90" y="1449239"/>
            <a:ext cx="3917044" cy="1979761"/>
          </a:xfrm>
        </p:spPr>
        <p:txBody>
          <a:bodyPr>
            <a:normAutofit/>
          </a:bodyPr>
          <a:lstStyle/>
          <a:p>
            <a:r>
              <a:rPr lang="en-CN" sz="2400" dirty="0"/>
              <a:t>Monthly T</a:t>
            </a:r>
            <a:r>
              <a:rPr lang="en-US" sz="2400" dirty="0"/>
              <a:t>CO: Capital expenditure / 36 months + Operational expenditure (mainly electricity cost)</a:t>
            </a:r>
          </a:p>
          <a:p>
            <a:r>
              <a:rPr lang="en-US" sz="2400" dirty="0"/>
              <a:t>Metric: Throughput per cost</a:t>
            </a:r>
            <a:endParaRPr lang="en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EBC65-6587-304A-B5A2-2EF44749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6" y="1296472"/>
            <a:ext cx="7281718" cy="50332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608ED1-A8B6-EB46-A760-63BD9135DBD8}"/>
              </a:ext>
            </a:extLst>
          </p:cNvPr>
          <p:cNvSpPr txBox="1">
            <a:spLocks/>
          </p:cNvSpPr>
          <p:nvPr/>
        </p:nvSpPr>
        <p:spPr>
          <a:xfrm>
            <a:off x="7897090" y="3560790"/>
            <a:ext cx="4156365" cy="2932084"/>
          </a:xfrm>
          <a:prstGeom prst="rect">
            <a:avLst/>
          </a:prstGeom>
          <a:ln w="25400"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SoC Cluster outperforms Intel CPU/NVIDIA GPU servers for live streaming transcoding.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265FE-E0C9-D845-A7FA-575B995FDEB6}"/>
              </a:ext>
            </a:extLst>
          </p:cNvPr>
          <p:cNvSpPr/>
          <p:nvPr/>
        </p:nvSpPr>
        <p:spPr>
          <a:xfrm>
            <a:off x="427516" y="1340875"/>
            <a:ext cx="7163999" cy="1440000"/>
          </a:xfrm>
          <a:prstGeom prst="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680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90" y="1449239"/>
            <a:ext cx="3917044" cy="1979761"/>
          </a:xfrm>
        </p:spPr>
        <p:txBody>
          <a:bodyPr>
            <a:normAutofit/>
          </a:bodyPr>
          <a:lstStyle/>
          <a:p>
            <a:r>
              <a:rPr lang="en-CN" sz="2400" dirty="0"/>
              <a:t>Monthly T</a:t>
            </a:r>
            <a:r>
              <a:rPr lang="en-US" sz="2400" dirty="0"/>
              <a:t>CO: Capital expenditure / 36 months + Operational expenditure (mainly electricity cost)</a:t>
            </a:r>
          </a:p>
          <a:p>
            <a:r>
              <a:rPr lang="en-US" sz="2400" dirty="0"/>
              <a:t>Metric: Throughput per cost</a:t>
            </a:r>
            <a:endParaRPr lang="en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EBC65-6587-304A-B5A2-2EF44749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6" y="1296472"/>
            <a:ext cx="7281718" cy="50332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608ED1-A8B6-EB46-A760-63BD9135DBD8}"/>
              </a:ext>
            </a:extLst>
          </p:cNvPr>
          <p:cNvSpPr txBox="1">
            <a:spLocks/>
          </p:cNvSpPr>
          <p:nvPr/>
        </p:nvSpPr>
        <p:spPr>
          <a:xfrm>
            <a:off x="7897090" y="3560790"/>
            <a:ext cx="4156365" cy="2932084"/>
          </a:xfrm>
          <a:prstGeom prst="rect">
            <a:avLst/>
          </a:prstGeom>
          <a:ln w="25400"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SoC Cluster outperforms Intel CPU/NVIDIA GPU servers for live streaming transcoding.</a:t>
            </a:r>
          </a:p>
          <a:p>
            <a:r>
              <a:rPr lang="en-US" sz="2400" dirty="0"/>
              <a:t>For tasks that demand signiﬁcant computing capacity and those involving highly GPU-optimized workloads, SoC Clusters fall behind.</a:t>
            </a:r>
            <a:endParaRPr lang="en-CN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265FE-E0C9-D845-A7FA-575B995FDEB6}"/>
              </a:ext>
            </a:extLst>
          </p:cNvPr>
          <p:cNvSpPr/>
          <p:nvPr/>
        </p:nvSpPr>
        <p:spPr>
          <a:xfrm>
            <a:off x="436725" y="2793290"/>
            <a:ext cx="7163999" cy="3536438"/>
          </a:xfrm>
          <a:prstGeom prst="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0017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90" y="1449239"/>
            <a:ext cx="3917044" cy="1979761"/>
          </a:xfrm>
        </p:spPr>
        <p:txBody>
          <a:bodyPr>
            <a:normAutofit/>
          </a:bodyPr>
          <a:lstStyle/>
          <a:p>
            <a:r>
              <a:rPr lang="en-CN" sz="2400" dirty="0"/>
              <a:t>Monthly T</a:t>
            </a:r>
            <a:r>
              <a:rPr lang="en-US" sz="2400" dirty="0"/>
              <a:t>CO: Capital expenditure / 36 months + Operational expenditure (mainly electricity cost)</a:t>
            </a:r>
          </a:p>
          <a:p>
            <a:r>
              <a:rPr lang="en-US" sz="2400" dirty="0"/>
              <a:t>Metric: Throughput per cost</a:t>
            </a:r>
            <a:endParaRPr lang="en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EBC65-6587-304A-B5A2-2EF44749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6" y="1296472"/>
            <a:ext cx="7281718" cy="50332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608ED1-A8B6-EB46-A760-63BD9135DBD8}"/>
              </a:ext>
            </a:extLst>
          </p:cNvPr>
          <p:cNvSpPr txBox="1">
            <a:spLocks/>
          </p:cNvSpPr>
          <p:nvPr/>
        </p:nvSpPr>
        <p:spPr>
          <a:xfrm>
            <a:off x="7861465" y="3592146"/>
            <a:ext cx="4294910" cy="2900728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400" dirty="0"/>
              <a:t>The applicability of  SoC Clusters in terms of cost efficiency is largely determined by the workloads.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Utilizing existing, idle SoC Clusters might be a more appropriate approach due to their high capital expenditure.</a:t>
            </a:r>
          </a:p>
        </p:txBody>
      </p:sp>
    </p:spTree>
    <p:extLst>
      <p:ext uri="{BB962C8B-B14F-4D97-AF65-F5344CB8AC3E}">
        <p14:creationId xmlns:p14="http://schemas.microsoft.com/office/powerpoint/2010/main" val="60473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B6E3-695B-2A4C-96FF-F47BF5AB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Cloud vs. Edge: Hardware Selection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A3F1DD6-E99D-4341-9019-0B2131EF8F6F}"/>
              </a:ext>
            </a:extLst>
          </p:cNvPr>
          <p:cNvSpPr/>
          <p:nvPr/>
        </p:nvSpPr>
        <p:spPr>
          <a:xfrm>
            <a:off x="1139234" y="1244599"/>
            <a:ext cx="4445000" cy="336869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79612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54297-19CA-EB41-A583-B0E2129272DE}"/>
              </a:ext>
            </a:extLst>
          </p:cNvPr>
          <p:cNvSpPr/>
          <p:nvPr/>
        </p:nvSpPr>
        <p:spPr>
          <a:xfrm>
            <a:off x="1602816" y="1488719"/>
            <a:ext cx="3554858" cy="14225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0" name="Picture 4" descr="十大CPU品牌-cpu排行-电脑处理器排行榜-买购品牌网">
            <a:extLst>
              <a:ext uri="{FF2B5EF4-FFF2-40B4-BE49-F238E27FC236}">
                <a16:creationId xmlns:a16="http://schemas.microsoft.com/office/drawing/2014/main" id="{1D204B17-D65E-E34D-A25A-8D65C1486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7356" r="7093" b="17517"/>
          <a:stretch/>
        </p:blipFill>
        <p:spPr bwMode="auto">
          <a:xfrm>
            <a:off x="3704329" y="3474008"/>
            <a:ext cx="1345914" cy="103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Gpu Icon #38062 - Free Icons Library">
            <a:extLst>
              <a:ext uri="{FF2B5EF4-FFF2-40B4-BE49-F238E27FC236}">
                <a16:creationId xmlns:a16="http://schemas.microsoft.com/office/drawing/2014/main" id="{BE6C57C3-0D43-DA4A-984C-BC63D109E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6" b="19055"/>
          <a:stretch/>
        </p:blipFill>
        <p:spPr bwMode="auto">
          <a:xfrm>
            <a:off x="1704479" y="2002821"/>
            <a:ext cx="1162060" cy="71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B7E3B787-4657-AC43-8B5B-5F8F56FA5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2975481" y="1888237"/>
            <a:ext cx="942869" cy="94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9B1907FA-5C70-424E-B290-4B94315D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4036108" y="1888829"/>
            <a:ext cx="920074" cy="9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2DCA7F2-49AC-304E-BF63-FE27FEBA7C05}"/>
              </a:ext>
            </a:extLst>
          </p:cNvPr>
          <p:cNvSpPr txBox="1"/>
          <p:nvPr/>
        </p:nvSpPr>
        <p:spPr>
          <a:xfrm>
            <a:off x="1644878" y="1488719"/>
            <a:ext cx="355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DSA</a:t>
            </a:r>
            <a:r>
              <a:rPr lang="zh-CN" altLang="en-US" sz="2000" b="1"/>
              <a:t> </a:t>
            </a:r>
            <a:r>
              <a:rPr lang="en-US" altLang="zh-CN" sz="2000" b="1"/>
              <a:t>(GPU,</a:t>
            </a:r>
            <a:r>
              <a:rPr lang="zh-CN" altLang="en-US" sz="2000" b="1"/>
              <a:t> </a:t>
            </a:r>
            <a:r>
              <a:rPr lang="en-US" altLang="zh-CN" sz="2000" b="1"/>
              <a:t>TPU,</a:t>
            </a:r>
            <a:r>
              <a:rPr lang="zh-CN" altLang="en-US" sz="2000" b="1"/>
              <a:t> </a:t>
            </a:r>
            <a:r>
              <a:rPr lang="en-US" altLang="zh-CN" sz="2000" b="1"/>
              <a:t>FPGA,</a:t>
            </a:r>
            <a:r>
              <a:rPr lang="zh-CN" altLang="en-US" sz="2000" b="1"/>
              <a:t> </a:t>
            </a:r>
            <a:r>
              <a:rPr lang="en-US" altLang="zh-CN" sz="2000" b="1"/>
              <a:t>etc.)</a:t>
            </a:r>
            <a:endParaRPr lang="en-CN" sz="2000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F8076C-30DB-7141-9A57-948D142E3F52}"/>
              </a:ext>
            </a:extLst>
          </p:cNvPr>
          <p:cNvSpPr txBox="1"/>
          <p:nvPr/>
        </p:nvSpPr>
        <p:spPr>
          <a:xfrm>
            <a:off x="1771787" y="3632249"/>
            <a:ext cx="199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Many-core</a:t>
            </a:r>
            <a:r>
              <a:rPr lang="zh-CN" altLang="en-US" sz="2000" b="1"/>
              <a:t> </a:t>
            </a:r>
            <a:r>
              <a:rPr lang="en-US" altLang="zh-CN" sz="2000" b="1"/>
              <a:t>CPUs</a:t>
            </a:r>
            <a:endParaRPr lang="en-CN" sz="2000" b="1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F3C9B63-9EB7-B140-8468-C3077BA5E175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16200000" flipH="1">
            <a:off x="3597418" y="2694140"/>
            <a:ext cx="562694" cy="997041"/>
          </a:xfrm>
          <a:prstGeom prst="bentConnector3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1ECB42-19CD-B44C-A07F-0D1935290B8C}"/>
              </a:ext>
            </a:extLst>
          </p:cNvPr>
          <p:cNvSpPr txBox="1"/>
          <p:nvPr/>
        </p:nvSpPr>
        <p:spPr>
          <a:xfrm>
            <a:off x="2391882" y="3182779"/>
            <a:ext cx="197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/>
              <a:t>Motherboard</a:t>
            </a:r>
            <a:r>
              <a:rPr lang="zh-CN" altLang="en-US" sz="1600" i="1"/>
              <a:t> </a:t>
            </a:r>
            <a:r>
              <a:rPr lang="en-US" altLang="zh-CN" sz="1600" i="1"/>
              <a:t>Bus</a:t>
            </a:r>
            <a:endParaRPr lang="en-CN" sz="1600" i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711657-7DC8-6044-BD64-96785CE5099D}"/>
              </a:ext>
            </a:extLst>
          </p:cNvPr>
          <p:cNvGrpSpPr/>
          <p:nvPr/>
        </p:nvGrpSpPr>
        <p:grpSpPr>
          <a:xfrm>
            <a:off x="6781800" y="1244599"/>
            <a:ext cx="4445000" cy="3368699"/>
            <a:chOff x="6769100" y="1511300"/>
            <a:chExt cx="4025900" cy="3016281"/>
          </a:xfrm>
          <a:solidFill>
            <a:schemeClr val="bg1">
              <a:lumMod val="95000"/>
            </a:schemeClr>
          </a:solidFill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4B20B85-4EB8-F94E-9AEA-899850DCF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50" y="1677991"/>
              <a:ext cx="1777676" cy="1183640"/>
            </a:xfrm>
            <a:prstGeom prst="rect">
              <a:avLst/>
            </a:prstGeom>
            <a:grpFill/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0C47961-F4D0-E746-A18D-B774E0084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575" y="1690691"/>
              <a:ext cx="1501325" cy="1181370"/>
            </a:xfrm>
            <a:prstGeom prst="rect">
              <a:avLst/>
            </a:prstGeom>
            <a:grpFill/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F51D88C-50A4-4944-8076-0F5C3DBB9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350" y="3115341"/>
              <a:ext cx="1479550" cy="1183640"/>
            </a:xfrm>
            <a:prstGeom prst="rect">
              <a:avLst/>
            </a:prstGeom>
            <a:grpFill/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3940719-A247-CD47-A7F7-DB45DE675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700" y="3110101"/>
              <a:ext cx="1892300" cy="1188880"/>
            </a:xfrm>
            <a:prstGeom prst="rect">
              <a:avLst/>
            </a:prstGeom>
            <a:grpFill/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CA835F9-0671-1844-AB41-4D520120C2EB}"/>
                </a:ext>
              </a:extLst>
            </p:cNvPr>
            <p:cNvSpPr/>
            <p:nvPr/>
          </p:nvSpPr>
          <p:spPr>
            <a:xfrm>
              <a:off x="6769100" y="1511300"/>
              <a:ext cx="4025900" cy="3016281"/>
            </a:xfrm>
            <a:prstGeom prst="roundRect">
              <a:avLst/>
            </a:prstGeom>
            <a:solidFill>
              <a:schemeClr val="bg1">
                <a:lumMod val="95000"/>
                <a:alpha val="80162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714755-3607-9F4E-B7C2-D52E3263DE99}"/>
              </a:ext>
            </a:extLst>
          </p:cNvPr>
          <p:cNvSpPr txBox="1"/>
          <p:nvPr/>
        </p:nvSpPr>
        <p:spPr>
          <a:xfrm>
            <a:off x="1602816" y="4129045"/>
            <a:ext cx="2386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>
                <a:solidFill>
                  <a:srgbClr val="C00000"/>
                </a:solidFill>
              </a:rPr>
              <a:t>Monolithic Servers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973B82-8DD0-C847-999F-354FC16D7C20}"/>
              </a:ext>
            </a:extLst>
          </p:cNvPr>
          <p:cNvSpPr txBox="1"/>
          <p:nvPr/>
        </p:nvSpPr>
        <p:spPr>
          <a:xfrm>
            <a:off x="1708765" y="4806671"/>
            <a:ext cx="30011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Cherry-picked and Large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784ECA-CD28-DA40-87F2-4AC13D529BA5}"/>
              </a:ext>
            </a:extLst>
          </p:cNvPr>
          <p:cNvSpPr txBox="1"/>
          <p:nvPr/>
        </p:nvSpPr>
        <p:spPr>
          <a:xfrm>
            <a:off x="4839138" y="4806671"/>
            <a:ext cx="2544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 dirty="0">
                <a:solidFill>
                  <a:srgbClr val="C00000"/>
                </a:solidFill>
              </a:rPr>
              <a:t>Location </a:t>
            </a:r>
            <a:r>
              <a:rPr lang="en-CN" sz="2200" b="1" u="sng">
                <a:solidFill>
                  <a:srgbClr val="C00000"/>
                </a:solidFill>
              </a:rPr>
              <a:t>and Space</a:t>
            </a:r>
            <a:r>
              <a:rPr lang="en-US" sz="2200" b="1" u="sng" dirty="0">
                <a:solidFill>
                  <a:srgbClr val="C00000"/>
                </a:solidFill>
              </a:rPr>
              <a:t>s</a:t>
            </a:r>
            <a:endParaRPr lang="en-CN" sz="2200" b="1" u="sng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B08572-03B1-7743-B9CB-07696C58F0F8}"/>
              </a:ext>
            </a:extLst>
          </p:cNvPr>
          <p:cNvSpPr txBox="1"/>
          <p:nvPr/>
        </p:nvSpPr>
        <p:spPr>
          <a:xfrm>
            <a:off x="7341683" y="4806671"/>
            <a:ext cx="3556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chemeClr val="bg1">
                    <a:lumMod val="95000"/>
                  </a:schemeClr>
                </a:solidFill>
              </a:rPr>
              <a:t>Near-population and Limited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E393D7-FCA3-4B49-A62F-D53F1535BAD5}"/>
              </a:ext>
            </a:extLst>
          </p:cNvPr>
          <p:cNvSpPr txBox="1"/>
          <p:nvPr/>
        </p:nvSpPr>
        <p:spPr>
          <a:xfrm>
            <a:off x="5218950" y="5268336"/>
            <a:ext cx="17851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 dirty="0">
                <a:solidFill>
                  <a:srgbClr val="C00000"/>
                </a:solidFill>
              </a:rPr>
              <a:t>Power 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109083-8E72-DD43-BC30-CFF099EB96FB}"/>
              </a:ext>
            </a:extLst>
          </p:cNvPr>
          <p:cNvSpPr txBox="1"/>
          <p:nvPr/>
        </p:nvSpPr>
        <p:spPr>
          <a:xfrm>
            <a:off x="1886408" y="5268335"/>
            <a:ext cx="26458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Abundant and Cheap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1F337F-7036-1840-84FF-694F269FDC22}"/>
              </a:ext>
            </a:extLst>
          </p:cNvPr>
          <p:cNvSpPr txBox="1"/>
          <p:nvPr/>
        </p:nvSpPr>
        <p:spPr>
          <a:xfrm>
            <a:off x="7457294" y="5268335"/>
            <a:ext cx="332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chemeClr val="bg1">
                    <a:lumMod val="95000"/>
                  </a:schemeClr>
                </a:solidFill>
              </a:rPr>
              <a:t>Constrained and Expensive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F7D0CF-FC17-4541-887C-334512F8465F}"/>
              </a:ext>
            </a:extLst>
          </p:cNvPr>
          <p:cNvSpPr txBox="1"/>
          <p:nvPr/>
        </p:nvSpPr>
        <p:spPr>
          <a:xfrm>
            <a:off x="5182273" y="5750175"/>
            <a:ext cx="1858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>
                <a:solidFill>
                  <a:srgbClr val="C00000"/>
                </a:solidFill>
              </a:rPr>
              <a:t>Colling Facility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21B539-CA3C-8E4D-AEEE-5BAF4CF9D0C7}"/>
              </a:ext>
            </a:extLst>
          </p:cNvPr>
          <p:cNvSpPr txBox="1"/>
          <p:nvPr/>
        </p:nvSpPr>
        <p:spPr>
          <a:xfrm>
            <a:off x="1866787" y="5750174"/>
            <a:ext cx="2685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Powerful and Mature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F5D499-951E-A64A-BEA4-C54EC966EA38}"/>
              </a:ext>
            </a:extLst>
          </p:cNvPr>
          <p:cNvSpPr txBox="1"/>
          <p:nvPr/>
        </p:nvSpPr>
        <p:spPr>
          <a:xfrm>
            <a:off x="7692678" y="5750174"/>
            <a:ext cx="2855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>
                <a:solidFill>
                  <a:schemeClr val="bg1">
                    <a:lumMod val="95000"/>
                  </a:schemeClr>
                </a:solidFill>
              </a:rPr>
              <a:t>Wimpy or Even Missed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15DBAA-45A2-974E-97A6-215D30A9C8A5}"/>
              </a:ext>
            </a:extLst>
          </p:cNvPr>
          <p:cNvSpPr txBox="1"/>
          <p:nvPr/>
        </p:nvSpPr>
        <p:spPr>
          <a:xfrm>
            <a:off x="5390728" y="6232014"/>
            <a:ext cx="1441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>
                <a:solidFill>
                  <a:srgbClr val="C00000"/>
                </a:solidFill>
              </a:rPr>
              <a:t>Workloads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A171DF-5C79-AA4E-AF5D-EA8D938BF722}"/>
              </a:ext>
            </a:extLst>
          </p:cNvPr>
          <p:cNvSpPr txBox="1"/>
          <p:nvPr/>
        </p:nvSpPr>
        <p:spPr>
          <a:xfrm>
            <a:off x="1155444" y="6232014"/>
            <a:ext cx="410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/>
              <a:t>Various Types, Stable/Predictable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B9841D-F52F-524D-B906-645AC7F35D17}"/>
              </a:ext>
            </a:extLst>
          </p:cNvPr>
          <p:cNvSpPr txBox="1"/>
          <p:nvPr/>
        </p:nvSpPr>
        <p:spPr>
          <a:xfrm>
            <a:off x="7399217" y="6232014"/>
            <a:ext cx="36949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chemeClr val="bg1">
                    <a:lumMod val="95000"/>
                  </a:schemeClr>
                </a:solidFill>
              </a:rPr>
              <a:t>Specific and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Highly Variational</a:t>
            </a:r>
            <a:endParaRPr lang="en-CN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18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SoC Longitudinal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Six Qualcomm Snapdragon 8-series SoC models (2017 – 2022)</a:t>
            </a:r>
          </a:p>
          <a:p>
            <a:r>
              <a:rPr lang="en-CN" dirty="0"/>
              <a:t>Two workloads: DL serving and live streaming transcoding</a:t>
            </a:r>
          </a:p>
          <a:p>
            <a:r>
              <a:rPr lang="en-CN" dirty="0"/>
              <a:t>Metric: Latency and throughput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DA54A-4FA1-4540-A07E-637D88A8D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451" y="3429000"/>
            <a:ext cx="8463097" cy="23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62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SoC Longitudinal Study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8EFD53-FFA7-0F40-8F70-AC7ACE62A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2034"/>
          <a:stretch/>
        </p:blipFill>
        <p:spPr>
          <a:xfrm>
            <a:off x="1598221" y="1337847"/>
            <a:ext cx="3693227" cy="360596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83A7E4C-B79D-4348-AC6F-DDAD457B4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26"/>
          <a:stretch/>
        </p:blipFill>
        <p:spPr>
          <a:xfrm>
            <a:off x="6900554" y="1609484"/>
            <a:ext cx="3693225" cy="33343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CEA541-AE72-8349-B547-6DC882A72A41}"/>
              </a:ext>
            </a:extLst>
          </p:cNvPr>
          <p:cNvSpPr txBox="1">
            <a:spLocks/>
          </p:cNvSpPr>
          <p:nvPr/>
        </p:nvSpPr>
        <p:spPr>
          <a:xfrm>
            <a:off x="1009402" y="5192816"/>
            <a:ext cx="10344397" cy="1492992"/>
          </a:xfrm>
          <a:prstGeom prst="rect">
            <a:avLst/>
          </a:prstGeom>
          <a:ln w="25400">
            <a:solidFill>
              <a:srgbClr val="C00000"/>
            </a:solidFill>
            <a:prstDash val="sysDash"/>
          </a:ln>
        </p:spPr>
        <p:txBody>
          <a:bodyPr vert="horz" lIns="91440" tIns="144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CN" sz="2400" dirty="0"/>
              <a:t>Tremendous performance improvements in the past six years.</a:t>
            </a:r>
          </a:p>
          <a:p>
            <a:pPr>
              <a:buFont typeface="Wingdings" pitchFamily="2" charset="2"/>
              <a:buChar char="§"/>
            </a:pPr>
            <a:r>
              <a:rPr lang="en-CN" sz="2400" dirty="0"/>
              <a:t>Mobile SoCs are promising candidates for more complex server-side workloads.</a:t>
            </a:r>
          </a:p>
          <a:p>
            <a:pPr>
              <a:buFont typeface="Wingdings" pitchFamily="2" charset="2"/>
              <a:buChar char="§"/>
            </a:pPr>
            <a:r>
              <a:rPr lang="en-CN" sz="2400" dirty="0"/>
              <a:t>Leverage the co-processors to fully unleash their performance.</a:t>
            </a:r>
          </a:p>
        </p:txBody>
      </p:sp>
    </p:spTree>
    <p:extLst>
      <p:ext uri="{BB962C8B-B14F-4D97-AF65-F5344CB8AC3E}">
        <p14:creationId xmlns:p14="http://schemas.microsoft.com/office/powerpoint/2010/main" val="333692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4589-3525-5441-8E68-CD3FB4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763992" cy="513444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Energy efficiency is critical to edge platforms.</a:t>
            </a:r>
          </a:p>
          <a:p>
            <a:r>
              <a:rPr lang="en-US" altLang="zh-CN" sz="3200" dirty="0"/>
              <a:t>An extreme design towards energy efficiency:</a:t>
            </a:r>
            <a:r>
              <a:rPr lang="zh-CN" altLang="en-US" sz="3200" dirty="0"/>
              <a:t> </a:t>
            </a:r>
            <a:r>
              <a:rPr lang="en-US" altLang="zh-CN" sz="3200" dirty="0"/>
              <a:t>SoC</a:t>
            </a:r>
            <a:r>
              <a:rPr lang="zh-CN" altLang="en-US" sz="3200" dirty="0"/>
              <a:t> </a:t>
            </a:r>
            <a:r>
              <a:rPr lang="en-US" altLang="zh-CN" sz="3200" dirty="0"/>
              <a:t>Cluster</a:t>
            </a:r>
          </a:p>
          <a:p>
            <a:pPr lvl="1"/>
            <a:r>
              <a:rPr lang="en-US" altLang="zh-CN" sz="2800" dirty="0"/>
              <a:t>Massive</a:t>
            </a:r>
            <a:r>
              <a:rPr lang="zh-CN" altLang="en-US" sz="2800" dirty="0"/>
              <a:t> </a:t>
            </a:r>
            <a:r>
              <a:rPr lang="en-US" altLang="zh-CN" sz="2800" dirty="0"/>
              <a:t>low-power</a:t>
            </a:r>
            <a:r>
              <a:rPr lang="zh-CN" altLang="en-US" sz="2800" dirty="0"/>
              <a:t> </a:t>
            </a:r>
            <a:r>
              <a:rPr lang="en-US" altLang="zh-CN" sz="2800" dirty="0"/>
              <a:t>mobile processors</a:t>
            </a:r>
          </a:p>
          <a:p>
            <a:pPr lvl="1"/>
            <a:r>
              <a:rPr lang="en-US" altLang="zh-CN" sz="2800" dirty="0"/>
              <a:t>Every</a:t>
            </a:r>
            <a:r>
              <a:rPr lang="zh-CN" altLang="en-US" sz="2800" dirty="0"/>
              <a:t> </a:t>
            </a:r>
            <a:r>
              <a:rPr lang="en-US" altLang="zh-CN" sz="2800" dirty="0"/>
              <a:t>SoC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inherently heterogeneous</a:t>
            </a:r>
            <a:r>
              <a:rPr lang="zh-CN" altLang="en-US" sz="2800" dirty="0"/>
              <a:t> </a:t>
            </a:r>
            <a:r>
              <a:rPr lang="en-US" altLang="zh-CN" sz="2800" dirty="0"/>
              <a:t>(with</a:t>
            </a:r>
            <a:r>
              <a:rPr lang="zh-CN" altLang="en-US" sz="2800" dirty="0"/>
              <a:t> </a:t>
            </a:r>
            <a:r>
              <a:rPr lang="en-US" altLang="zh-CN" sz="2800" dirty="0"/>
              <a:t>GPU/NPU/video codec)</a:t>
            </a:r>
          </a:p>
          <a:p>
            <a:pPr lvl="1"/>
            <a:r>
              <a:rPr lang="en-US" altLang="zh-CN" sz="2800" dirty="0"/>
              <a:t>Commercial success in mobile cloud gaming services</a:t>
            </a:r>
          </a:p>
          <a:p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set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experiments</a:t>
            </a:r>
            <a:r>
              <a:rPr lang="zh-CN" altLang="en-US" sz="3200" dirty="0"/>
              <a:t> </a:t>
            </a:r>
            <a:r>
              <a:rPr lang="en-US" altLang="zh-CN" sz="3200" dirty="0"/>
              <a:t>to demonstrate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pros/cons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SoC Cluster</a:t>
            </a:r>
            <a:r>
              <a:rPr lang="zh-CN" altLang="en-US" sz="3200" dirty="0"/>
              <a:t> </a:t>
            </a:r>
            <a:r>
              <a:rPr lang="en-US" altLang="zh-CN" sz="3200" dirty="0"/>
              <a:t>over</a:t>
            </a:r>
            <a:r>
              <a:rPr lang="zh-CN" altLang="en-US" sz="3200" dirty="0"/>
              <a:t> </a:t>
            </a:r>
            <a:r>
              <a:rPr lang="en-US" altLang="zh-CN" sz="3200" dirty="0"/>
              <a:t>traditional</a:t>
            </a:r>
            <a:r>
              <a:rPr lang="zh-CN" altLang="en-US" sz="3200" dirty="0"/>
              <a:t> </a:t>
            </a:r>
            <a:r>
              <a:rPr lang="en-US" altLang="zh-CN" sz="3200" dirty="0"/>
              <a:t>servers</a:t>
            </a:r>
            <a:r>
              <a:rPr lang="en-US" altLang="zh-CN" sz="3600" dirty="0"/>
              <a:t>.</a:t>
            </a:r>
          </a:p>
          <a:p>
            <a:pPr lvl="1"/>
            <a:r>
              <a:rPr lang="en-US" altLang="zh-CN" sz="2800" dirty="0"/>
              <a:t>More experiments and results in our paper!</a:t>
            </a:r>
          </a:p>
          <a:p>
            <a:r>
              <a:rPr lang="en-CN" sz="3200" dirty="0"/>
              <a:t>Show potential directions for software- and hardware-level optimizations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84769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905-39B6-314A-913D-C72A07BA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5451477"/>
            <a:ext cx="6477000" cy="11555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Happy to take questions about this new type of edge server!</a:t>
            </a:r>
            <a:endParaRPr lang="en-CN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B7F369-94AD-EC49-8A99-7E31E896EDA3}"/>
              </a:ext>
            </a:extLst>
          </p:cNvPr>
          <p:cNvSpPr txBox="1">
            <a:spLocks/>
          </p:cNvSpPr>
          <p:nvPr/>
        </p:nvSpPr>
        <p:spPr>
          <a:xfrm>
            <a:off x="838200" y="414933"/>
            <a:ext cx="11243459" cy="180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CN" sz="2400" dirty="0"/>
              <a:t> Benchmark suite: </a:t>
            </a:r>
            <a:r>
              <a:rPr lang="en-US" sz="2400" dirty="0">
                <a:hlinkClick r:id="rId3"/>
              </a:rPr>
              <a:t>https://github.com/SoC-Cluster/SoC-Cluster-artifacts</a:t>
            </a:r>
            <a:endParaRPr lang="en-US" sz="2400" dirty="0"/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Online access to cloud phone services powered by SoC Clusters: </a:t>
            </a:r>
            <a:r>
              <a:rPr lang="en-US" sz="2400" dirty="0">
                <a:hlinkClick r:id="rId4"/>
              </a:rPr>
              <a:t>https://www.alibabacloud.com/help/en/ecp/what-is-ecp</a:t>
            </a:r>
            <a:r>
              <a:rPr lang="en-US" sz="2400" dirty="0"/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Contact: </a:t>
            </a:r>
            <a:r>
              <a:rPr lang="en-US" sz="2400" dirty="0">
                <a:hlinkClick r:id="rId5"/>
              </a:rPr>
              <a:t>li.zhang@bupt.edu.cn</a:t>
            </a:r>
            <a:r>
              <a:rPr lang="en-US" sz="2400" dirty="0"/>
              <a:t> Website: </a:t>
            </a:r>
            <a:r>
              <a:rPr lang="en-US" sz="2400" dirty="0">
                <a:hlinkClick r:id="rId6"/>
              </a:rPr>
              <a:t>https://lizhang20.github.io</a:t>
            </a:r>
            <a:r>
              <a:rPr lang="en-US" sz="2400" dirty="0"/>
              <a:t> </a:t>
            </a:r>
          </a:p>
          <a:p>
            <a:pPr>
              <a:buFont typeface="Wingdings" pitchFamily="2" charset="2"/>
              <a:buChar char="q"/>
            </a:pPr>
            <a:endParaRPr lang="en-CN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611156-12B6-664A-AE26-C7A6881F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1867"/>
            <a:ext cx="10515600" cy="851200"/>
          </a:xfrm>
        </p:spPr>
        <p:txBody>
          <a:bodyPr/>
          <a:lstStyle/>
          <a:p>
            <a:r>
              <a:rPr lang="en-CN" dirty="0"/>
              <a:t>Thank you!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C6E179-EB66-FF46-8C45-D17011683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71" y="2398035"/>
            <a:ext cx="11226800" cy="279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88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B6E3-695B-2A4C-96FF-F47BF5AB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Cloud vs. Edge: Hardware Selection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A835F9-0671-1844-AB41-4D520120C2EB}"/>
              </a:ext>
            </a:extLst>
          </p:cNvPr>
          <p:cNvSpPr/>
          <p:nvPr/>
        </p:nvSpPr>
        <p:spPr>
          <a:xfrm>
            <a:off x="6781800" y="1244599"/>
            <a:ext cx="4445000" cy="33686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88B39E-7DE6-F44D-A84D-48333B9F07C1}"/>
              </a:ext>
            </a:extLst>
          </p:cNvPr>
          <p:cNvSpPr/>
          <p:nvPr/>
        </p:nvSpPr>
        <p:spPr>
          <a:xfrm>
            <a:off x="1139234" y="1244599"/>
            <a:ext cx="4445000" cy="336869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79612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DB9946-8640-9E4E-8DC0-4DF3D8C39FAF}"/>
              </a:ext>
            </a:extLst>
          </p:cNvPr>
          <p:cNvSpPr/>
          <p:nvPr/>
        </p:nvSpPr>
        <p:spPr>
          <a:xfrm>
            <a:off x="1602816" y="1488719"/>
            <a:ext cx="3554858" cy="14225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0" name="Picture 4" descr="十大CPU品牌-cpu排行-电脑处理器排行榜-买购品牌网">
            <a:extLst>
              <a:ext uri="{FF2B5EF4-FFF2-40B4-BE49-F238E27FC236}">
                <a16:creationId xmlns:a16="http://schemas.microsoft.com/office/drawing/2014/main" id="{96475293-218A-6B4C-8E4E-AE6074C1C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7356" r="7093" b="17517"/>
          <a:stretch/>
        </p:blipFill>
        <p:spPr bwMode="auto">
          <a:xfrm>
            <a:off x="3704329" y="3474008"/>
            <a:ext cx="1345914" cy="103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Gpu Icon #38062 - Free Icons Library">
            <a:extLst>
              <a:ext uri="{FF2B5EF4-FFF2-40B4-BE49-F238E27FC236}">
                <a16:creationId xmlns:a16="http://schemas.microsoft.com/office/drawing/2014/main" id="{17465A8B-FD8A-AE43-B8DC-1EE36F79C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6" b="19055"/>
          <a:stretch/>
        </p:blipFill>
        <p:spPr bwMode="auto">
          <a:xfrm>
            <a:off x="1704479" y="2002821"/>
            <a:ext cx="1162060" cy="71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BDFB0596-331C-3549-ABDF-BAEFDDE9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2975481" y="1888237"/>
            <a:ext cx="942869" cy="94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>
            <a:extLst>
              <a:ext uri="{FF2B5EF4-FFF2-40B4-BE49-F238E27FC236}">
                <a16:creationId xmlns:a16="http://schemas.microsoft.com/office/drawing/2014/main" id="{8624DF24-FDF7-C54A-8A6E-C6C7D18F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4036108" y="1888829"/>
            <a:ext cx="920074" cy="9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941470D-C8C4-5E41-99C5-5A2B2032507A}"/>
              </a:ext>
            </a:extLst>
          </p:cNvPr>
          <p:cNvSpPr txBox="1"/>
          <p:nvPr/>
        </p:nvSpPr>
        <p:spPr>
          <a:xfrm>
            <a:off x="1644878" y="1488719"/>
            <a:ext cx="355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DSA</a:t>
            </a:r>
            <a:r>
              <a:rPr lang="zh-CN" altLang="en-US" sz="2000" b="1"/>
              <a:t> </a:t>
            </a:r>
            <a:r>
              <a:rPr lang="en-US" altLang="zh-CN" sz="2000" b="1"/>
              <a:t>(GPU,</a:t>
            </a:r>
            <a:r>
              <a:rPr lang="zh-CN" altLang="en-US" sz="2000" b="1"/>
              <a:t> </a:t>
            </a:r>
            <a:r>
              <a:rPr lang="en-US" altLang="zh-CN" sz="2000" b="1"/>
              <a:t>TPU,</a:t>
            </a:r>
            <a:r>
              <a:rPr lang="zh-CN" altLang="en-US" sz="2000" b="1"/>
              <a:t> </a:t>
            </a:r>
            <a:r>
              <a:rPr lang="en-US" altLang="zh-CN" sz="2000" b="1"/>
              <a:t>FPGA,</a:t>
            </a:r>
            <a:r>
              <a:rPr lang="zh-CN" altLang="en-US" sz="2000" b="1"/>
              <a:t> </a:t>
            </a:r>
            <a:r>
              <a:rPr lang="en-US" altLang="zh-CN" sz="2000" b="1"/>
              <a:t>etc.)</a:t>
            </a:r>
            <a:endParaRPr lang="en-CN" sz="2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465DC-83E5-0348-8FF9-FF3047B2E70A}"/>
              </a:ext>
            </a:extLst>
          </p:cNvPr>
          <p:cNvSpPr txBox="1"/>
          <p:nvPr/>
        </p:nvSpPr>
        <p:spPr>
          <a:xfrm>
            <a:off x="1771787" y="3632249"/>
            <a:ext cx="199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Many-core</a:t>
            </a:r>
            <a:r>
              <a:rPr lang="zh-CN" altLang="en-US" sz="2000" b="1"/>
              <a:t> </a:t>
            </a:r>
            <a:r>
              <a:rPr lang="en-US" altLang="zh-CN" sz="2000" b="1"/>
              <a:t>CPUs</a:t>
            </a:r>
            <a:endParaRPr lang="en-CN" sz="2000" b="1"/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BD27F94-9334-C149-93E8-F110EFD1A7F8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 rot="16200000" flipH="1">
            <a:off x="3597418" y="2694140"/>
            <a:ext cx="562694" cy="997041"/>
          </a:xfrm>
          <a:prstGeom prst="bentConnector3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E096443-53C0-1446-8A4C-A5330FF644F4}"/>
              </a:ext>
            </a:extLst>
          </p:cNvPr>
          <p:cNvSpPr txBox="1"/>
          <p:nvPr/>
        </p:nvSpPr>
        <p:spPr>
          <a:xfrm>
            <a:off x="2391882" y="3182779"/>
            <a:ext cx="197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/>
              <a:t>Motherboard</a:t>
            </a:r>
            <a:r>
              <a:rPr lang="zh-CN" altLang="en-US" sz="1600" i="1"/>
              <a:t> </a:t>
            </a:r>
            <a:r>
              <a:rPr lang="en-US" altLang="zh-CN" sz="1600" i="1"/>
              <a:t>Bus</a:t>
            </a:r>
            <a:endParaRPr lang="en-CN" sz="1600" i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19464F-A965-4A48-B656-09B079EDE810}"/>
              </a:ext>
            </a:extLst>
          </p:cNvPr>
          <p:cNvSpPr txBox="1"/>
          <p:nvPr/>
        </p:nvSpPr>
        <p:spPr>
          <a:xfrm>
            <a:off x="1602816" y="4129045"/>
            <a:ext cx="2386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rgbClr val="C00000"/>
                </a:solidFill>
              </a:rPr>
              <a:t>Monolithic Servers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2C5509-6EC7-AAC6-FBEA-C9879CA1341F}"/>
              </a:ext>
            </a:extLst>
          </p:cNvPr>
          <p:cNvGrpSpPr/>
          <p:nvPr/>
        </p:nvGrpSpPr>
        <p:grpSpPr>
          <a:xfrm>
            <a:off x="7287109" y="1420387"/>
            <a:ext cx="3596920" cy="3071213"/>
            <a:chOff x="7287109" y="1420387"/>
            <a:chExt cx="3596920" cy="307121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5D3067-FD08-7341-B53D-7610C1F5CA66}"/>
                </a:ext>
              </a:extLst>
            </p:cNvPr>
            <p:cNvSpPr/>
            <p:nvPr/>
          </p:nvSpPr>
          <p:spPr>
            <a:xfrm>
              <a:off x="7287109" y="1420387"/>
              <a:ext cx="3554858" cy="14225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0" name="Picture 4" descr="十大CPU品牌-cpu排行-电脑处理器排行榜-买购品牌网">
              <a:extLst>
                <a:ext uri="{FF2B5EF4-FFF2-40B4-BE49-F238E27FC236}">
                  <a16:creationId xmlns:a16="http://schemas.microsoft.com/office/drawing/2014/main" id="{F2598020-2AD3-9C43-A491-B4BD200F8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6" t="17356" r="7093" b="17517"/>
            <a:stretch/>
          </p:blipFill>
          <p:spPr bwMode="auto">
            <a:xfrm>
              <a:off x="9388622" y="3405676"/>
              <a:ext cx="1345914" cy="1037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Gpu Icon #38062 - Free Icons Library">
              <a:extLst>
                <a:ext uri="{FF2B5EF4-FFF2-40B4-BE49-F238E27FC236}">
                  <a16:creationId xmlns:a16="http://schemas.microsoft.com/office/drawing/2014/main" id="{DA4507D1-1269-C542-902C-FE0BB4462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56" b="19055"/>
            <a:stretch/>
          </p:blipFill>
          <p:spPr bwMode="auto">
            <a:xfrm>
              <a:off x="7388772" y="1934489"/>
              <a:ext cx="1162060" cy="719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D74358A1-8EC6-1440-9A5A-A4291E6F1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8659774" y="1819905"/>
              <a:ext cx="942869" cy="942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EF92DCFE-CB70-EC40-8793-6875FC345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9720401" y="1820497"/>
              <a:ext cx="920074" cy="920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B77094-1DDF-9048-90C0-A87817ACF0A9}"/>
                </a:ext>
              </a:extLst>
            </p:cNvPr>
            <p:cNvSpPr txBox="1"/>
            <p:nvPr/>
          </p:nvSpPr>
          <p:spPr>
            <a:xfrm>
              <a:off x="7329171" y="1420387"/>
              <a:ext cx="3554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/>
                <a:t>DSA</a:t>
              </a:r>
              <a:r>
                <a:rPr lang="zh-CN" altLang="en-US" sz="2000" b="1"/>
                <a:t> </a:t>
              </a:r>
              <a:r>
                <a:rPr lang="en-US" altLang="zh-CN" sz="2000" b="1"/>
                <a:t>(GPU,</a:t>
              </a:r>
              <a:r>
                <a:rPr lang="zh-CN" altLang="en-US" sz="2000" b="1"/>
                <a:t> </a:t>
              </a:r>
              <a:r>
                <a:rPr lang="en-US" altLang="zh-CN" sz="2000" b="1"/>
                <a:t>TPU,</a:t>
              </a:r>
              <a:r>
                <a:rPr lang="zh-CN" altLang="en-US" sz="2000" b="1"/>
                <a:t> </a:t>
              </a:r>
              <a:r>
                <a:rPr lang="en-US" altLang="zh-CN" sz="2000" b="1"/>
                <a:t>FPGA,</a:t>
              </a:r>
              <a:r>
                <a:rPr lang="zh-CN" altLang="en-US" sz="2000" b="1"/>
                <a:t> </a:t>
              </a:r>
              <a:r>
                <a:rPr lang="en-US" altLang="zh-CN" sz="2000" b="1"/>
                <a:t>etc.)</a:t>
              </a:r>
              <a:endParaRPr lang="en-CN" sz="2000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A8C306-7B4B-B64D-B514-47B8CA245756}"/>
                </a:ext>
              </a:extLst>
            </p:cNvPr>
            <p:cNvSpPr txBox="1"/>
            <p:nvPr/>
          </p:nvSpPr>
          <p:spPr>
            <a:xfrm>
              <a:off x="7456080" y="3563917"/>
              <a:ext cx="1999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/>
                <a:t>Many-core</a:t>
              </a:r>
              <a:r>
                <a:rPr lang="zh-CN" altLang="en-US" sz="2000" b="1"/>
                <a:t> </a:t>
              </a:r>
              <a:r>
                <a:rPr lang="en-US" altLang="zh-CN" sz="2000" b="1"/>
                <a:t>CPUs</a:t>
              </a:r>
              <a:endParaRPr lang="en-CN" sz="2000" b="1"/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6AE05A97-D457-654C-B216-90EAD739E400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 rot="16200000" flipH="1">
              <a:off x="9281711" y="2625808"/>
              <a:ext cx="562694" cy="997041"/>
            </a:xfrm>
            <a:prstGeom prst="bentConnector3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B3E6BC-7ADA-CA42-8987-DA9AC0A56822}"/>
                </a:ext>
              </a:extLst>
            </p:cNvPr>
            <p:cNvSpPr txBox="1"/>
            <p:nvPr/>
          </p:nvSpPr>
          <p:spPr>
            <a:xfrm>
              <a:off x="8076175" y="3114447"/>
              <a:ext cx="1979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Motherboard</a:t>
              </a:r>
              <a:r>
                <a:rPr lang="zh-CN" altLang="en-US" sz="1600" i="1" dirty="0"/>
                <a:t> </a:t>
              </a:r>
              <a:r>
                <a:rPr lang="en-US" altLang="zh-CN" sz="1600" i="1" dirty="0"/>
                <a:t>Bus</a:t>
              </a:r>
              <a:endParaRPr lang="en-CN" sz="1600" i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725C90-E531-BD4D-A0B1-273CA1AE15CD}"/>
                </a:ext>
              </a:extLst>
            </p:cNvPr>
            <p:cNvSpPr txBox="1"/>
            <p:nvPr/>
          </p:nvSpPr>
          <p:spPr>
            <a:xfrm>
              <a:off x="7287109" y="4060713"/>
              <a:ext cx="23868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200" b="1" dirty="0">
                  <a:solidFill>
                    <a:srgbClr val="C00000"/>
                  </a:solidFill>
                </a:rPr>
                <a:t>Monolithic Servers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D3DAC86-247D-6B45-AA74-65928084D2CB}"/>
              </a:ext>
            </a:extLst>
          </p:cNvPr>
          <p:cNvSpPr txBox="1"/>
          <p:nvPr/>
        </p:nvSpPr>
        <p:spPr>
          <a:xfrm>
            <a:off x="1708765" y="4806671"/>
            <a:ext cx="30011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chemeClr val="bg1">
                    <a:lumMod val="95000"/>
                  </a:schemeClr>
                </a:solidFill>
              </a:rPr>
              <a:t>Cherry-picked and Large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B4EF5F-CE9C-0740-8BB1-6CF5B2055B0E}"/>
              </a:ext>
            </a:extLst>
          </p:cNvPr>
          <p:cNvSpPr txBox="1"/>
          <p:nvPr/>
        </p:nvSpPr>
        <p:spPr>
          <a:xfrm>
            <a:off x="4839138" y="4806671"/>
            <a:ext cx="2544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 dirty="0">
                <a:solidFill>
                  <a:srgbClr val="C00000"/>
                </a:solidFill>
              </a:rPr>
              <a:t>Location </a:t>
            </a:r>
            <a:r>
              <a:rPr lang="en-CN" sz="2200" b="1" u="sng">
                <a:solidFill>
                  <a:srgbClr val="C00000"/>
                </a:solidFill>
              </a:rPr>
              <a:t>and Space</a:t>
            </a:r>
            <a:r>
              <a:rPr lang="en-US" sz="2200" b="1" u="sng" dirty="0">
                <a:solidFill>
                  <a:srgbClr val="C00000"/>
                </a:solidFill>
              </a:rPr>
              <a:t>s</a:t>
            </a:r>
            <a:endParaRPr lang="en-CN" sz="2200" b="1" u="sng" dirty="0">
              <a:solidFill>
                <a:srgbClr val="C0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4AE033-E457-274C-A148-BE6CCA05D318}"/>
              </a:ext>
            </a:extLst>
          </p:cNvPr>
          <p:cNvSpPr txBox="1"/>
          <p:nvPr/>
        </p:nvSpPr>
        <p:spPr>
          <a:xfrm>
            <a:off x="7341683" y="4806671"/>
            <a:ext cx="3556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Near-population and Limited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4F7155-3BF5-F64D-9DE1-1BAF24C1DDD6}"/>
              </a:ext>
            </a:extLst>
          </p:cNvPr>
          <p:cNvSpPr txBox="1"/>
          <p:nvPr/>
        </p:nvSpPr>
        <p:spPr>
          <a:xfrm>
            <a:off x="5218950" y="5268336"/>
            <a:ext cx="17851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 dirty="0">
                <a:solidFill>
                  <a:srgbClr val="C00000"/>
                </a:solidFill>
              </a:rPr>
              <a:t>Power Supply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8D6F4D-C12D-6E42-B825-673243098E24}"/>
              </a:ext>
            </a:extLst>
          </p:cNvPr>
          <p:cNvSpPr txBox="1"/>
          <p:nvPr/>
        </p:nvSpPr>
        <p:spPr>
          <a:xfrm>
            <a:off x="1886408" y="5268335"/>
            <a:ext cx="26458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chemeClr val="bg1">
                    <a:lumMod val="95000"/>
                  </a:schemeClr>
                </a:solidFill>
              </a:rPr>
              <a:t>Abundant and Cheap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EFD566F-2EFA-614B-95CC-B100A09419B8}"/>
              </a:ext>
            </a:extLst>
          </p:cNvPr>
          <p:cNvSpPr txBox="1"/>
          <p:nvPr/>
        </p:nvSpPr>
        <p:spPr>
          <a:xfrm>
            <a:off x="7457294" y="5268335"/>
            <a:ext cx="332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Constrained and Expensive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CA6DD5-629C-EF42-9D2B-532C875256DA}"/>
              </a:ext>
            </a:extLst>
          </p:cNvPr>
          <p:cNvSpPr txBox="1"/>
          <p:nvPr/>
        </p:nvSpPr>
        <p:spPr>
          <a:xfrm>
            <a:off x="5182273" y="5750175"/>
            <a:ext cx="1858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>
                <a:solidFill>
                  <a:srgbClr val="C00000"/>
                </a:solidFill>
              </a:rPr>
              <a:t>Colling Facility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EC52EB-1F9F-624D-BAD3-3C85CC9644A2}"/>
              </a:ext>
            </a:extLst>
          </p:cNvPr>
          <p:cNvSpPr txBox="1"/>
          <p:nvPr/>
        </p:nvSpPr>
        <p:spPr>
          <a:xfrm>
            <a:off x="1866787" y="5750174"/>
            <a:ext cx="2685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chemeClr val="bg1">
                    <a:lumMod val="95000"/>
                  </a:schemeClr>
                </a:solidFill>
              </a:rPr>
              <a:t>Powerful and Mature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92B500-2C0E-D148-A26C-B8055F9E29AE}"/>
              </a:ext>
            </a:extLst>
          </p:cNvPr>
          <p:cNvSpPr txBox="1"/>
          <p:nvPr/>
        </p:nvSpPr>
        <p:spPr>
          <a:xfrm>
            <a:off x="7692678" y="5750174"/>
            <a:ext cx="2855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/>
              <a:t>Wimpy or Even Missed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5BE419-1BE6-8647-9E48-D8AA17BB11CE}"/>
              </a:ext>
            </a:extLst>
          </p:cNvPr>
          <p:cNvSpPr txBox="1"/>
          <p:nvPr/>
        </p:nvSpPr>
        <p:spPr>
          <a:xfrm>
            <a:off x="5390728" y="6232014"/>
            <a:ext cx="1441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>
                <a:solidFill>
                  <a:srgbClr val="C00000"/>
                </a:solidFill>
              </a:rPr>
              <a:t>Workloads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270C2B-E031-1745-B92C-1728952242FB}"/>
              </a:ext>
            </a:extLst>
          </p:cNvPr>
          <p:cNvSpPr txBox="1"/>
          <p:nvPr/>
        </p:nvSpPr>
        <p:spPr>
          <a:xfrm>
            <a:off x="1155444" y="6232014"/>
            <a:ext cx="410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>
                <a:solidFill>
                  <a:schemeClr val="bg1">
                    <a:lumMod val="95000"/>
                  </a:schemeClr>
                </a:solidFill>
              </a:rPr>
              <a:t>Various Types, Stable/Predictable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B0F218-0FE6-7445-A10D-8AEB85CB2611}"/>
              </a:ext>
            </a:extLst>
          </p:cNvPr>
          <p:cNvSpPr txBox="1"/>
          <p:nvPr/>
        </p:nvSpPr>
        <p:spPr>
          <a:xfrm>
            <a:off x="7399217" y="6232014"/>
            <a:ext cx="36949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Specific and </a:t>
            </a:r>
            <a:r>
              <a:rPr lang="en-US" sz="2200" b="1" dirty="0"/>
              <a:t>Highly Variational</a:t>
            </a:r>
            <a:endParaRPr lang="en-CN" sz="2200" b="1" dirty="0"/>
          </a:p>
        </p:txBody>
      </p:sp>
    </p:spTree>
    <p:extLst>
      <p:ext uri="{BB962C8B-B14F-4D97-AF65-F5344CB8AC3E}">
        <p14:creationId xmlns:p14="http://schemas.microsoft.com/office/powerpoint/2010/main" val="3587049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B6E3-695B-2A4C-96FF-F47BF5AB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Cloud vs. Edge: Hardware Selection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A835F9-0671-1844-AB41-4D520120C2EB}"/>
              </a:ext>
            </a:extLst>
          </p:cNvPr>
          <p:cNvSpPr/>
          <p:nvPr/>
        </p:nvSpPr>
        <p:spPr>
          <a:xfrm>
            <a:off x="6781800" y="1244599"/>
            <a:ext cx="4445000" cy="33686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D90225D-6CC3-864A-A8B8-974170011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99" y="1798137"/>
            <a:ext cx="4037242" cy="226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88B39E-7DE6-F44D-A84D-48333B9F07C1}"/>
              </a:ext>
            </a:extLst>
          </p:cNvPr>
          <p:cNvSpPr/>
          <p:nvPr/>
        </p:nvSpPr>
        <p:spPr>
          <a:xfrm>
            <a:off x="1139234" y="1244599"/>
            <a:ext cx="4445000" cy="336869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79612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DB9946-8640-9E4E-8DC0-4DF3D8C39FAF}"/>
              </a:ext>
            </a:extLst>
          </p:cNvPr>
          <p:cNvSpPr/>
          <p:nvPr/>
        </p:nvSpPr>
        <p:spPr>
          <a:xfrm>
            <a:off x="1602816" y="1488719"/>
            <a:ext cx="3554858" cy="14225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0" name="Picture 4" descr="十大CPU品牌-cpu排行-电脑处理器排行榜-买购品牌网">
            <a:extLst>
              <a:ext uri="{FF2B5EF4-FFF2-40B4-BE49-F238E27FC236}">
                <a16:creationId xmlns:a16="http://schemas.microsoft.com/office/drawing/2014/main" id="{96475293-218A-6B4C-8E4E-AE6074C1C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7356" r="7093" b="17517"/>
          <a:stretch/>
        </p:blipFill>
        <p:spPr bwMode="auto">
          <a:xfrm>
            <a:off x="3704329" y="3474008"/>
            <a:ext cx="1345914" cy="103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Gpu Icon #38062 - Free Icons Library">
            <a:extLst>
              <a:ext uri="{FF2B5EF4-FFF2-40B4-BE49-F238E27FC236}">
                <a16:creationId xmlns:a16="http://schemas.microsoft.com/office/drawing/2014/main" id="{17465A8B-FD8A-AE43-B8DC-1EE36F79C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6" b="19055"/>
          <a:stretch/>
        </p:blipFill>
        <p:spPr bwMode="auto">
          <a:xfrm>
            <a:off x="1704479" y="2002821"/>
            <a:ext cx="1162060" cy="71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BDFB0596-331C-3549-ABDF-BAEFDDE9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975481" y="1888237"/>
            <a:ext cx="942869" cy="94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>
            <a:extLst>
              <a:ext uri="{FF2B5EF4-FFF2-40B4-BE49-F238E27FC236}">
                <a16:creationId xmlns:a16="http://schemas.microsoft.com/office/drawing/2014/main" id="{8624DF24-FDF7-C54A-8A6E-C6C7D18F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4036108" y="1888829"/>
            <a:ext cx="920074" cy="9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941470D-C8C4-5E41-99C5-5A2B2032507A}"/>
              </a:ext>
            </a:extLst>
          </p:cNvPr>
          <p:cNvSpPr txBox="1"/>
          <p:nvPr/>
        </p:nvSpPr>
        <p:spPr>
          <a:xfrm>
            <a:off x="1644878" y="1488719"/>
            <a:ext cx="355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DSA</a:t>
            </a:r>
            <a:r>
              <a:rPr lang="zh-CN" altLang="en-US" sz="2000" b="1"/>
              <a:t> </a:t>
            </a:r>
            <a:r>
              <a:rPr lang="en-US" altLang="zh-CN" sz="2000" b="1"/>
              <a:t>(GPU,</a:t>
            </a:r>
            <a:r>
              <a:rPr lang="zh-CN" altLang="en-US" sz="2000" b="1"/>
              <a:t> </a:t>
            </a:r>
            <a:r>
              <a:rPr lang="en-US" altLang="zh-CN" sz="2000" b="1"/>
              <a:t>TPU,</a:t>
            </a:r>
            <a:r>
              <a:rPr lang="zh-CN" altLang="en-US" sz="2000" b="1"/>
              <a:t> </a:t>
            </a:r>
            <a:r>
              <a:rPr lang="en-US" altLang="zh-CN" sz="2000" b="1"/>
              <a:t>FPGA,</a:t>
            </a:r>
            <a:r>
              <a:rPr lang="zh-CN" altLang="en-US" sz="2000" b="1"/>
              <a:t> </a:t>
            </a:r>
            <a:r>
              <a:rPr lang="en-US" altLang="zh-CN" sz="2000" b="1"/>
              <a:t>etc.)</a:t>
            </a:r>
            <a:endParaRPr lang="en-CN" sz="2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465DC-83E5-0348-8FF9-FF3047B2E70A}"/>
              </a:ext>
            </a:extLst>
          </p:cNvPr>
          <p:cNvSpPr txBox="1"/>
          <p:nvPr/>
        </p:nvSpPr>
        <p:spPr>
          <a:xfrm>
            <a:off x="1771787" y="3632249"/>
            <a:ext cx="199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Many-core</a:t>
            </a:r>
            <a:r>
              <a:rPr lang="zh-CN" altLang="en-US" sz="2000" b="1"/>
              <a:t> </a:t>
            </a:r>
            <a:r>
              <a:rPr lang="en-US" altLang="zh-CN" sz="2000" b="1"/>
              <a:t>CPUs</a:t>
            </a:r>
            <a:endParaRPr lang="en-CN" sz="2000" b="1"/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BD27F94-9334-C149-93E8-F110EFD1A7F8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 rot="16200000" flipH="1">
            <a:off x="3597418" y="2694140"/>
            <a:ext cx="562694" cy="997041"/>
          </a:xfrm>
          <a:prstGeom prst="bentConnector3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E096443-53C0-1446-8A4C-A5330FF644F4}"/>
              </a:ext>
            </a:extLst>
          </p:cNvPr>
          <p:cNvSpPr txBox="1"/>
          <p:nvPr/>
        </p:nvSpPr>
        <p:spPr>
          <a:xfrm>
            <a:off x="2391882" y="3182779"/>
            <a:ext cx="197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/>
              <a:t>Motherboard</a:t>
            </a:r>
            <a:r>
              <a:rPr lang="zh-CN" altLang="en-US" sz="1600" i="1"/>
              <a:t> </a:t>
            </a:r>
            <a:r>
              <a:rPr lang="en-US" altLang="zh-CN" sz="1600" i="1"/>
              <a:t>Bus</a:t>
            </a:r>
            <a:endParaRPr lang="en-CN" sz="1600" i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19464F-A965-4A48-B656-09B079EDE810}"/>
              </a:ext>
            </a:extLst>
          </p:cNvPr>
          <p:cNvSpPr txBox="1"/>
          <p:nvPr/>
        </p:nvSpPr>
        <p:spPr>
          <a:xfrm>
            <a:off x="1602816" y="4129045"/>
            <a:ext cx="2386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>
                <a:solidFill>
                  <a:srgbClr val="C00000"/>
                </a:solidFill>
              </a:rPr>
              <a:t>Monolithic Servers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2508F-495B-E648-8604-94EFE8CD13A0}"/>
              </a:ext>
            </a:extLst>
          </p:cNvPr>
          <p:cNvSpPr txBox="1"/>
          <p:nvPr/>
        </p:nvSpPr>
        <p:spPr>
          <a:xfrm>
            <a:off x="1708765" y="4806671"/>
            <a:ext cx="30011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chemeClr val="bg1">
                    <a:lumMod val="95000"/>
                  </a:schemeClr>
                </a:solidFill>
              </a:rPr>
              <a:t>Cherry-picked and Large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2F79B3-AF33-B74E-AAB8-F240914A1555}"/>
              </a:ext>
            </a:extLst>
          </p:cNvPr>
          <p:cNvSpPr txBox="1"/>
          <p:nvPr/>
        </p:nvSpPr>
        <p:spPr>
          <a:xfrm>
            <a:off x="4839138" y="4806671"/>
            <a:ext cx="2544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 dirty="0">
                <a:solidFill>
                  <a:srgbClr val="C00000"/>
                </a:solidFill>
              </a:rPr>
              <a:t>Location </a:t>
            </a:r>
            <a:r>
              <a:rPr lang="en-CN" sz="2200" b="1" u="sng">
                <a:solidFill>
                  <a:srgbClr val="C00000"/>
                </a:solidFill>
              </a:rPr>
              <a:t>and Space</a:t>
            </a:r>
            <a:r>
              <a:rPr lang="en-US" sz="2200" b="1" u="sng" dirty="0">
                <a:solidFill>
                  <a:srgbClr val="C00000"/>
                </a:solidFill>
              </a:rPr>
              <a:t>s</a:t>
            </a:r>
            <a:endParaRPr lang="en-CN" sz="2200" b="1" u="sng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E1622D-C1B0-E146-9583-73125B13438F}"/>
              </a:ext>
            </a:extLst>
          </p:cNvPr>
          <p:cNvSpPr txBox="1"/>
          <p:nvPr/>
        </p:nvSpPr>
        <p:spPr>
          <a:xfrm>
            <a:off x="7341683" y="4806671"/>
            <a:ext cx="3556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Near-population and Limited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44021-499D-8341-A034-1F53D6BBCCAB}"/>
              </a:ext>
            </a:extLst>
          </p:cNvPr>
          <p:cNvSpPr txBox="1"/>
          <p:nvPr/>
        </p:nvSpPr>
        <p:spPr>
          <a:xfrm>
            <a:off x="5218950" y="5268336"/>
            <a:ext cx="17851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 dirty="0">
                <a:solidFill>
                  <a:srgbClr val="C00000"/>
                </a:solidFill>
              </a:rPr>
              <a:t>Power Supply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AE6AC5-4DBC-A14F-BD13-57A2328EB128}"/>
              </a:ext>
            </a:extLst>
          </p:cNvPr>
          <p:cNvSpPr txBox="1"/>
          <p:nvPr/>
        </p:nvSpPr>
        <p:spPr>
          <a:xfrm>
            <a:off x="1886408" y="5268335"/>
            <a:ext cx="26458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chemeClr val="bg1">
                    <a:lumMod val="95000"/>
                  </a:schemeClr>
                </a:solidFill>
              </a:rPr>
              <a:t>Abundant and Cheap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0A8705-3228-E44E-A6F8-C29617E3418C}"/>
              </a:ext>
            </a:extLst>
          </p:cNvPr>
          <p:cNvSpPr txBox="1"/>
          <p:nvPr/>
        </p:nvSpPr>
        <p:spPr>
          <a:xfrm>
            <a:off x="7457294" y="5268335"/>
            <a:ext cx="332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Constrained and Expensive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C02F32-2BB3-FD43-A9C1-B9E2ADDF7338}"/>
              </a:ext>
            </a:extLst>
          </p:cNvPr>
          <p:cNvSpPr txBox="1"/>
          <p:nvPr/>
        </p:nvSpPr>
        <p:spPr>
          <a:xfrm>
            <a:off x="5182273" y="5750175"/>
            <a:ext cx="1858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>
                <a:solidFill>
                  <a:srgbClr val="C00000"/>
                </a:solidFill>
              </a:rPr>
              <a:t>Colling Facility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1D273F-4746-064F-8C17-977BC82DA29F}"/>
              </a:ext>
            </a:extLst>
          </p:cNvPr>
          <p:cNvSpPr txBox="1"/>
          <p:nvPr/>
        </p:nvSpPr>
        <p:spPr>
          <a:xfrm>
            <a:off x="1866787" y="5750174"/>
            <a:ext cx="2685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chemeClr val="bg1">
                    <a:lumMod val="95000"/>
                  </a:schemeClr>
                </a:solidFill>
              </a:rPr>
              <a:t>Powerful and Mature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C14C4B-D164-0D4B-929C-30A74CA5E909}"/>
              </a:ext>
            </a:extLst>
          </p:cNvPr>
          <p:cNvSpPr txBox="1"/>
          <p:nvPr/>
        </p:nvSpPr>
        <p:spPr>
          <a:xfrm>
            <a:off x="7692678" y="5750174"/>
            <a:ext cx="2855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/>
              <a:t>Wimpy or Even Missed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6AAD20-F723-774D-A303-941B645740AD}"/>
              </a:ext>
            </a:extLst>
          </p:cNvPr>
          <p:cNvSpPr txBox="1"/>
          <p:nvPr/>
        </p:nvSpPr>
        <p:spPr>
          <a:xfrm>
            <a:off x="5390728" y="6232014"/>
            <a:ext cx="1441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u="sng">
                <a:solidFill>
                  <a:srgbClr val="C00000"/>
                </a:solidFill>
              </a:rPr>
              <a:t>Workloads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A78E8A-5426-3348-AB43-AD7D875E6586}"/>
              </a:ext>
            </a:extLst>
          </p:cNvPr>
          <p:cNvSpPr txBox="1"/>
          <p:nvPr/>
        </p:nvSpPr>
        <p:spPr>
          <a:xfrm>
            <a:off x="1155444" y="6232014"/>
            <a:ext cx="410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>
                <a:solidFill>
                  <a:schemeClr val="bg1">
                    <a:lumMod val="95000"/>
                  </a:schemeClr>
                </a:solidFill>
              </a:rPr>
              <a:t>Various Types, Stable/Predictable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080DAE-A482-D54F-843E-46789E10E935}"/>
              </a:ext>
            </a:extLst>
          </p:cNvPr>
          <p:cNvSpPr txBox="1"/>
          <p:nvPr/>
        </p:nvSpPr>
        <p:spPr>
          <a:xfrm>
            <a:off x="7399217" y="6232014"/>
            <a:ext cx="36949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/>
              <a:t>Specific and </a:t>
            </a:r>
            <a:r>
              <a:rPr lang="en-US" sz="2200" b="1" dirty="0"/>
              <a:t>Highly Variational</a:t>
            </a:r>
            <a:endParaRPr lang="en-CN" sz="2200" b="1" dirty="0"/>
          </a:p>
        </p:txBody>
      </p:sp>
    </p:spTree>
    <p:extLst>
      <p:ext uri="{BB962C8B-B14F-4D97-AF65-F5344CB8AC3E}">
        <p14:creationId xmlns:p14="http://schemas.microsoft.com/office/powerpoint/2010/main" val="412028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B6E3-695B-2A4C-96FF-F47BF5AB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Cloud vs. Edge: Hardware Selection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A835F9-0671-1844-AB41-4D520120C2EB}"/>
              </a:ext>
            </a:extLst>
          </p:cNvPr>
          <p:cNvSpPr/>
          <p:nvPr/>
        </p:nvSpPr>
        <p:spPr>
          <a:xfrm>
            <a:off x="6781800" y="1244599"/>
            <a:ext cx="4445000" cy="33686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22733-9ECA-6948-B6AB-260EEF09F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64" t="17256" r="22511" b="9434"/>
          <a:stretch/>
        </p:blipFill>
        <p:spPr>
          <a:xfrm>
            <a:off x="7990462" y="1556685"/>
            <a:ext cx="2186691" cy="23306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736FCFB-3FCB-8C40-A7CB-D48BBBC5E812}"/>
              </a:ext>
            </a:extLst>
          </p:cNvPr>
          <p:cNvSpPr/>
          <p:nvPr/>
        </p:nvSpPr>
        <p:spPr>
          <a:xfrm>
            <a:off x="1139234" y="1244599"/>
            <a:ext cx="4445000" cy="336869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79612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68F8C-453E-5A41-A750-A6EF7FD88294}"/>
              </a:ext>
            </a:extLst>
          </p:cNvPr>
          <p:cNvSpPr/>
          <p:nvPr/>
        </p:nvSpPr>
        <p:spPr>
          <a:xfrm>
            <a:off x="1602816" y="1488719"/>
            <a:ext cx="3554858" cy="14225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8" name="Picture 4" descr="十大CPU品牌-cpu排行-电脑处理器排行榜-买购品牌网">
            <a:extLst>
              <a:ext uri="{FF2B5EF4-FFF2-40B4-BE49-F238E27FC236}">
                <a16:creationId xmlns:a16="http://schemas.microsoft.com/office/drawing/2014/main" id="{4F4C8FAD-AE5B-7147-8F45-6529F1CF2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7356" r="7093" b="17517"/>
          <a:stretch/>
        </p:blipFill>
        <p:spPr bwMode="auto">
          <a:xfrm>
            <a:off x="3704329" y="3474008"/>
            <a:ext cx="1345914" cy="103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Gpu Icon #38062 - Free Icons Library">
            <a:extLst>
              <a:ext uri="{FF2B5EF4-FFF2-40B4-BE49-F238E27FC236}">
                <a16:creationId xmlns:a16="http://schemas.microsoft.com/office/drawing/2014/main" id="{6DA7A33C-FE10-E044-A49F-38D4125E6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6" b="19055"/>
          <a:stretch/>
        </p:blipFill>
        <p:spPr bwMode="auto">
          <a:xfrm>
            <a:off x="1704479" y="2002821"/>
            <a:ext cx="1162060" cy="71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EBCAC57-DAB5-3B4E-881D-5E0861015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975481" y="1888237"/>
            <a:ext cx="942869" cy="94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9BD467A9-E54F-8749-92A0-04CA41A92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4036108" y="1888829"/>
            <a:ext cx="920074" cy="9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C0DAE3-F54C-0140-933F-0DB27A3A0741}"/>
              </a:ext>
            </a:extLst>
          </p:cNvPr>
          <p:cNvSpPr txBox="1"/>
          <p:nvPr/>
        </p:nvSpPr>
        <p:spPr>
          <a:xfrm>
            <a:off x="1644878" y="1488719"/>
            <a:ext cx="355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DSA</a:t>
            </a:r>
            <a:r>
              <a:rPr lang="zh-CN" altLang="en-US" sz="2000" b="1"/>
              <a:t> </a:t>
            </a:r>
            <a:r>
              <a:rPr lang="en-US" altLang="zh-CN" sz="2000" b="1"/>
              <a:t>(GPU,</a:t>
            </a:r>
            <a:r>
              <a:rPr lang="zh-CN" altLang="en-US" sz="2000" b="1"/>
              <a:t> </a:t>
            </a:r>
            <a:r>
              <a:rPr lang="en-US" altLang="zh-CN" sz="2000" b="1"/>
              <a:t>TPU,</a:t>
            </a:r>
            <a:r>
              <a:rPr lang="zh-CN" altLang="en-US" sz="2000" b="1"/>
              <a:t> </a:t>
            </a:r>
            <a:r>
              <a:rPr lang="en-US" altLang="zh-CN" sz="2000" b="1"/>
              <a:t>FPGA,</a:t>
            </a:r>
            <a:r>
              <a:rPr lang="zh-CN" altLang="en-US" sz="2000" b="1"/>
              <a:t> </a:t>
            </a:r>
            <a:r>
              <a:rPr lang="en-US" altLang="zh-CN" sz="2000" b="1"/>
              <a:t>etc.)</a:t>
            </a:r>
            <a:endParaRPr lang="en-CN" sz="20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83A5B3-D263-3B49-AC8D-5D064BCEAF5C}"/>
              </a:ext>
            </a:extLst>
          </p:cNvPr>
          <p:cNvSpPr txBox="1"/>
          <p:nvPr/>
        </p:nvSpPr>
        <p:spPr>
          <a:xfrm>
            <a:off x="1771787" y="3632249"/>
            <a:ext cx="199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Many-core</a:t>
            </a:r>
            <a:r>
              <a:rPr lang="zh-CN" altLang="en-US" sz="2000" b="1"/>
              <a:t> </a:t>
            </a:r>
            <a:r>
              <a:rPr lang="en-US" altLang="zh-CN" sz="2000" b="1"/>
              <a:t>CPUs</a:t>
            </a:r>
            <a:endParaRPr lang="en-CN" sz="2000" b="1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BD54677-2182-2C4E-B682-8953DB2A97A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16200000" flipH="1">
            <a:off x="3597418" y="2694140"/>
            <a:ext cx="562694" cy="997041"/>
          </a:xfrm>
          <a:prstGeom prst="bentConnector3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10724E-32DA-524A-B4D5-69A418FCB89E}"/>
              </a:ext>
            </a:extLst>
          </p:cNvPr>
          <p:cNvSpPr txBox="1"/>
          <p:nvPr/>
        </p:nvSpPr>
        <p:spPr>
          <a:xfrm>
            <a:off x="2391882" y="3182779"/>
            <a:ext cx="197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/>
              <a:t>Motherboard</a:t>
            </a:r>
            <a:r>
              <a:rPr lang="zh-CN" altLang="en-US" sz="1600" i="1"/>
              <a:t> </a:t>
            </a:r>
            <a:r>
              <a:rPr lang="en-US" altLang="zh-CN" sz="1600" i="1"/>
              <a:t>Bus</a:t>
            </a:r>
            <a:endParaRPr lang="en-CN" sz="1600" i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67CAA6-329C-2C49-9D49-97EF06BE9B53}"/>
              </a:ext>
            </a:extLst>
          </p:cNvPr>
          <p:cNvSpPr txBox="1"/>
          <p:nvPr/>
        </p:nvSpPr>
        <p:spPr>
          <a:xfrm>
            <a:off x="1602816" y="4129045"/>
            <a:ext cx="2386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>
                <a:solidFill>
                  <a:srgbClr val="C00000"/>
                </a:solidFill>
              </a:rPr>
              <a:t>Monolithic Servers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F0D84B-17EA-834F-884B-AE521D0DDE89}"/>
              </a:ext>
            </a:extLst>
          </p:cNvPr>
          <p:cNvSpPr txBox="1"/>
          <p:nvPr/>
        </p:nvSpPr>
        <p:spPr>
          <a:xfrm>
            <a:off x="8165929" y="4033345"/>
            <a:ext cx="1835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>
                <a:solidFill>
                  <a:srgbClr val="C00000"/>
                </a:solidFill>
              </a:rPr>
              <a:t>Smartphones!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5976E8-0378-454B-9C5F-E1AA91093794}"/>
              </a:ext>
            </a:extLst>
          </p:cNvPr>
          <p:cNvSpPr txBox="1"/>
          <p:nvPr/>
        </p:nvSpPr>
        <p:spPr>
          <a:xfrm>
            <a:off x="1863451" y="4806671"/>
            <a:ext cx="831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>
                <a:solidFill>
                  <a:srgbClr val="C00000"/>
                </a:solidFill>
              </a:rPr>
              <a:t>Intrinsic benefits of smartphones at the edge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A6B7E6-47C0-5A4A-ABE8-E3164EAB5638}"/>
              </a:ext>
            </a:extLst>
          </p:cNvPr>
          <p:cNvSpPr txBox="1"/>
          <p:nvPr/>
        </p:nvSpPr>
        <p:spPr>
          <a:xfrm>
            <a:off x="341523" y="5297022"/>
            <a:ext cx="11695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CN" sz="2400" dirty="0"/>
              <a:t>Higher energy efficiency of mobile processors </a:t>
            </a:r>
            <a:r>
              <a:rPr lang="en-US" sz="2400" dirty="0"/>
              <a:t>compared to</a:t>
            </a:r>
            <a:r>
              <a:rPr lang="en-CN" sz="2400" dirty="0"/>
              <a:t> traditional datacenter servers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CN" sz="2400" dirty="0"/>
              <a:t>Heterogeneous co-processors like mobile GPU, NPU, video codec, etc.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/>
              <a:t>A</a:t>
            </a:r>
            <a:r>
              <a:rPr lang="en-CN" sz="2400" dirty="0"/>
              <a:t>bility </a:t>
            </a:r>
            <a:r>
              <a:rPr lang="en-US" sz="2400" dirty="0"/>
              <a:t>to</a:t>
            </a:r>
            <a:r>
              <a:rPr lang="en-CN" sz="2400" dirty="0"/>
              <a:t> run mobile </a:t>
            </a:r>
            <a:r>
              <a:rPr lang="en-US" sz="2400" dirty="0"/>
              <a:t>operating systems</a:t>
            </a:r>
            <a:r>
              <a:rPr lang="en-CN" sz="2400" dirty="0"/>
              <a:t> and apps</a:t>
            </a:r>
          </a:p>
        </p:txBody>
      </p:sp>
    </p:spTree>
    <p:extLst>
      <p:ext uri="{BB962C8B-B14F-4D97-AF65-F5344CB8AC3E}">
        <p14:creationId xmlns:p14="http://schemas.microsoft.com/office/powerpoint/2010/main" val="188925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9968-F43A-2E4F-AD65-2B5097A5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Killer Workload: Mobile Cloud Gaming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68F6E-DEA5-6647-A0E1-8E5754528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5408762"/>
          </a:xfrm>
        </p:spPr>
        <p:txBody>
          <a:bodyPr>
            <a:normAutofit/>
          </a:bodyPr>
          <a:lstStyle/>
          <a:p>
            <a:r>
              <a:rPr lang="en-CN" dirty="0"/>
              <a:t>Mobile cloud gaming services: Enable wimpy mobile devices to run immersive, resource-consuming (computing and disk) mobile games released in recent years.</a:t>
            </a:r>
          </a:p>
          <a:p>
            <a:r>
              <a:rPr lang="en-CN" dirty="0"/>
              <a:t>Business success: Genshin Impact gains </a:t>
            </a:r>
          </a:p>
          <a:p>
            <a:pPr lvl="1"/>
            <a:r>
              <a:rPr lang="en-CN" dirty="0"/>
              <a:t>&gt; 5B USD income dated to Feb. 2024.</a:t>
            </a:r>
          </a:p>
          <a:p>
            <a:pPr lvl="1"/>
            <a:r>
              <a:rPr lang="en-CN" dirty="0"/>
              <a:t>&gt; 1M downloads of its cloud gaming version dated to July 2024.</a:t>
            </a:r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r>
              <a:rPr lang="en-CN" dirty="0"/>
              <a:t>Underlying rationale: Mobile games are optimized for mobile platforms/processors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C8D193-B16C-3343-9939-4DA7E5CB3076}"/>
              </a:ext>
            </a:extLst>
          </p:cNvPr>
          <p:cNvGrpSpPr/>
          <p:nvPr/>
        </p:nvGrpSpPr>
        <p:grpSpPr>
          <a:xfrm>
            <a:off x="1460171" y="4067744"/>
            <a:ext cx="9271657" cy="1467952"/>
            <a:chOff x="1460171" y="4709011"/>
            <a:chExt cx="9271657" cy="14679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7FE3F9-ECCB-E846-8F73-83526DB78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0171" y="4709012"/>
              <a:ext cx="4209306" cy="146795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6DB303-F907-094C-A330-9EC52FE77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230"/>
            <a:stretch/>
          </p:blipFill>
          <p:spPr>
            <a:xfrm>
              <a:off x="6522525" y="4709011"/>
              <a:ext cx="4209303" cy="1467951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33384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9968-F43A-2E4F-AD65-2B5097A5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Killer Workload: Mobile Cloud Gaming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4BCCB-4B2A-7546-8447-C6BD9CD14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96" y="1216326"/>
            <a:ext cx="9003607" cy="5455889"/>
          </a:xfrm>
          <a:prstGeom prst="rect">
            <a:avLst/>
          </a:prstGeom>
          <a:effectLst>
            <a:outerShdw blurRad="638083" dist="323121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99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11228</TotalTime>
  <Words>3177</Words>
  <Application>Microsoft Macintosh PowerPoint</Application>
  <PresentationFormat>Widescreen</PresentationFormat>
  <Paragraphs>529</Paragraphs>
  <Slides>43</Slides>
  <Notes>40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Gill Sans</vt:lpstr>
      <vt:lpstr>Helvetica</vt:lpstr>
      <vt:lpstr>Helvetica Neue</vt:lpstr>
      <vt:lpstr>Wingdings</vt:lpstr>
      <vt:lpstr>Office Theme</vt:lpstr>
      <vt:lpstr>More is Different Prototyping and Analyzing a New Form of Edge Server with Massive Mobile SoCs</vt:lpstr>
      <vt:lpstr>Power Consumption of Datacenters</vt:lpstr>
      <vt:lpstr>Cloud vs. Edge: Key Factors</vt:lpstr>
      <vt:lpstr>Cloud vs. Edge: Hardware Selection</vt:lpstr>
      <vt:lpstr>Cloud vs. Edge: Hardware Selection</vt:lpstr>
      <vt:lpstr>Cloud vs. Edge: Hardware Selection</vt:lpstr>
      <vt:lpstr>Cloud vs. Edge: Hardware Selection</vt:lpstr>
      <vt:lpstr>Killer Workload: Mobile Cloud Gaming</vt:lpstr>
      <vt:lpstr>Killer Workload: Mobile Cloud Gaming</vt:lpstr>
      <vt:lpstr>Massive Smartphones in the Cloud</vt:lpstr>
      <vt:lpstr>Massive Mobile SoCs at the Edge</vt:lpstr>
      <vt:lpstr>A Close Look at an SoC Cluster</vt:lpstr>
      <vt:lpstr>A Close Look at an SoC Cluster</vt:lpstr>
      <vt:lpstr>A Close Look at an SoC Cluster</vt:lpstr>
      <vt:lpstr>A Close Look at an SoC Cluster</vt:lpstr>
      <vt:lpstr>A Close Look at an SoC Cluster</vt:lpstr>
      <vt:lpstr>A Close Look at an SoC Cluster</vt:lpstr>
      <vt:lpstr>Trace Anslysis of Mobile Cloud Gaming</vt:lpstr>
      <vt:lpstr>Resource Subscription of Cloud/Edge VMs</vt:lpstr>
      <vt:lpstr>Resource Subscription of Cloud/Edge VMs</vt:lpstr>
      <vt:lpstr>Micro-benchmarks on CPU</vt:lpstr>
      <vt:lpstr>Micro-benchmarks on CPU</vt:lpstr>
      <vt:lpstr>SoC Cluster Benchmark</vt:lpstr>
      <vt:lpstr>Video Transcoding</vt:lpstr>
      <vt:lpstr>Video Transcoding</vt:lpstr>
      <vt:lpstr>Video Transcoding</vt:lpstr>
      <vt:lpstr>Video Transcoding</vt:lpstr>
      <vt:lpstr>Video Transcoding</vt:lpstr>
      <vt:lpstr>Video Transcoding</vt:lpstr>
      <vt:lpstr>Video Transcoding</vt:lpstr>
      <vt:lpstr>Deep Learning Serving</vt:lpstr>
      <vt:lpstr>Deep Learning Serving</vt:lpstr>
      <vt:lpstr>Deep Learning Serving</vt:lpstr>
      <vt:lpstr>Deep Learning Serving</vt:lpstr>
      <vt:lpstr>Deep Learning Serving</vt:lpstr>
      <vt:lpstr>Cost Analysis</vt:lpstr>
      <vt:lpstr>Cost Analysis</vt:lpstr>
      <vt:lpstr>Cost Analysis</vt:lpstr>
      <vt:lpstr>Cost Analysis</vt:lpstr>
      <vt:lpstr>SoC Longitudinal Study</vt:lpstr>
      <vt:lpstr>SoC Longitudinal Study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Satellite-Born Server Design with Massive Tiny Chips Towards In-Space Computing</dc:title>
  <dc:creator>Xu Mengwei</dc:creator>
  <cp:lastModifiedBy>Li Zhang</cp:lastModifiedBy>
  <cp:revision>123</cp:revision>
  <dcterms:created xsi:type="dcterms:W3CDTF">2022-11-21T00:49:28Z</dcterms:created>
  <dcterms:modified xsi:type="dcterms:W3CDTF">2024-07-14T06:55:41Z</dcterms:modified>
</cp:coreProperties>
</file>